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a:defRPr lang="en-US"/>
    </a:defPPr>
    <a:lvl1pPr algn="ctr" defTabSz="2436813" rtl="0" fontAlgn="base" hangingPunct="0">
      <a:spcBef>
        <a:spcPct val="0"/>
      </a:spcBef>
      <a:spcAft>
        <a:spcPct val="0"/>
      </a:spcAft>
      <a:defRPr sz="2400" kern="1200">
        <a:solidFill>
          <a:srgbClr val="5E5E5E"/>
        </a:solidFill>
        <a:latin typeface="Helvetica Neue" charset="0"/>
        <a:ea typeface="Helvetica Neue" charset="0"/>
        <a:cs typeface="Helvetica Neue" charset="0"/>
        <a:sym typeface="Helvetica Neue" charset="0"/>
      </a:defRPr>
    </a:lvl1pPr>
    <a:lvl2pPr indent="457200" algn="ctr" defTabSz="2436813" rtl="0" fontAlgn="base" hangingPunct="0">
      <a:spcBef>
        <a:spcPct val="0"/>
      </a:spcBef>
      <a:spcAft>
        <a:spcPct val="0"/>
      </a:spcAft>
      <a:defRPr sz="2400" kern="1200">
        <a:solidFill>
          <a:srgbClr val="5E5E5E"/>
        </a:solidFill>
        <a:latin typeface="Helvetica Neue" charset="0"/>
        <a:ea typeface="Helvetica Neue" charset="0"/>
        <a:cs typeface="Helvetica Neue" charset="0"/>
        <a:sym typeface="Helvetica Neue" charset="0"/>
      </a:defRPr>
    </a:lvl2pPr>
    <a:lvl3pPr indent="914400" algn="ctr" defTabSz="2436813" rtl="0" fontAlgn="base" hangingPunct="0">
      <a:spcBef>
        <a:spcPct val="0"/>
      </a:spcBef>
      <a:spcAft>
        <a:spcPct val="0"/>
      </a:spcAft>
      <a:defRPr sz="2400" kern="1200">
        <a:solidFill>
          <a:srgbClr val="5E5E5E"/>
        </a:solidFill>
        <a:latin typeface="Helvetica Neue" charset="0"/>
        <a:ea typeface="Helvetica Neue" charset="0"/>
        <a:cs typeface="Helvetica Neue" charset="0"/>
        <a:sym typeface="Helvetica Neue" charset="0"/>
      </a:defRPr>
    </a:lvl3pPr>
    <a:lvl4pPr indent="1371600" algn="ctr" defTabSz="2436813" rtl="0" fontAlgn="base" hangingPunct="0">
      <a:spcBef>
        <a:spcPct val="0"/>
      </a:spcBef>
      <a:spcAft>
        <a:spcPct val="0"/>
      </a:spcAft>
      <a:defRPr sz="2400" kern="1200">
        <a:solidFill>
          <a:srgbClr val="5E5E5E"/>
        </a:solidFill>
        <a:latin typeface="Helvetica Neue" charset="0"/>
        <a:ea typeface="Helvetica Neue" charset="0"/>
        <a:cs typeface="Helvetica Neue" charset="0"/>
        <a:sym typeface="Helvetica Neue" charset="0"/>
      </a:defRPr>
    </a:lvl4pPr>
    <a:lvl5pPr indent="1828800" algn="ctr" defTabSz="2436813" rtl="0" fontAlgn="base" hangingPunct="0">
      <a:spcBef>
        <a:spcPct val="0"/>
      </a:spcBef>
      <a:spcAft>
        <a:spcPct val="0"/>
      </a:spcAft>
      <a:defRPr sz="2400" kern="1200">
        <a:solidFill>
          <a:srgbClr val="5E5E5E"/>
        </a:solidFill>
        <a:latin typeface="Helvetica Neue" charset="0"/>
        <a:ea typeface="Helvetica Neue" charset="0"/>
        <a:cs typeface="Helvetica Neue" charset="0"/>
        <a:sym typeface="Helvetica Neue" charset="0"/>
      </a:defRPr>
    </a:lvl5pPr>
    <a:lvl6pPr marL="2286000" algn="l" defTabSz="914400" rtl="0" eaLnBrk="1" latinLnBrk="0" hangingPunct="1">
      <a:defRPr sz="2400" kern="1200">
        <a:solidFill>
          <a:srgbClr val="5E5E5E"/>
        </a:solidFill>
        <a:latin typeface="Helvetica Neue" charset="0"/>
        <a:ea typeface="Helvetica Neue" charset="0"/>
        <a:cs typeface="Helvetica Neue" charset="0"/>
        <a:sym typeface="Helvetica Neue" charset="0"/>
      </a:defRPr>
    </a:lvl6pPr>
    <a:lvl7pPr marL="2743200" algn="l" defTabSz="914400" rtl="0" eaLnBrk="1" latinLnBrk="0" hangingPunct="1">
      <a:defRPr sz="2400" kern="1200">
        <a:solidFill>
          <a:srgbClr val="5E5E5E"/>
        </a:solidFill>
        <a:latin typeface="Helvetica Neue" charset="0"/>
        <a:ea typeface="Helvetica Neue" charset="0"/>
        <a:cs typeface="Helvetica Neue" charset="0"/>
        <a:sym typeface="Helvetica Neue" charset="0"/>
      </a:defRPr>
    </a:lvl7pPr>
    <a:lvl8pPr marL="3200400" algn="l" defTabSz="914400" rtl="0" eaLnBrk="1" latinLnBrk="0" hangingPunct="1">
      <a:defRPr sz="2400" kern="1200">
        <a:solidFill>
          <a:srgbClr val="5E5E5E"/>
        </a:solidFill>
        <a:latin typeface="Helvetica Neue" charset="0"/>
        <a:ea typeface="Helvetica Neue" charset="0"/>
        <a:cs typeface="Helvetica Neue" charset="0"/>
        <a:sym typeface="Helvetica Neue" charset="0"/>
      </a:defRPr>
    </a:lvl8pPr>
    <a:lvl9pPr marL="3657600" algn="l" defTabSz="914400" rtl="0" eaLnBrk="1" latinLnBrk="0" hangingPunct="1">
      <a:defRPr sz="2400" kern="1200">
        <a:solidFill>
          <a:srgbClr val="5E5E5E"/>
        </a:solidFill>
        <a:latin typeface="Helvetica Neue" charset="0"/>
        <a:ea typeface="Helvetica Neue" charset="0"/>
        <a:cs typeface="Helvetica Neue" charset="0"/>
        <a:sym typeface="Helvetica Neue"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9DEF68-1E63-47B1-BE85-CE3ACA9C9301}" v="2" dt="2022-08-31T12:29:49.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86" d="100"/>
          <a:sy n="86" d="100"/>
        </p:scale>
        <p:origin x="-120" y="-1168"/>
      </p:cViewPr>
      <p:guideLst>
        <p:guide orient="horz" pos="4320"/>
        <p:guide pos="76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6E5E5BFF-777A-9DD1-64DF-14CF3E6B6B33}"/>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B6F3E870-7CF0-C42F-DC8A-4AF6D30184B7}"/>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sym typeface="Helvetica Neue" charset="0"/>
              </a:rPr>
              <a:t>Click to edit Template text styles</a:t>
            </a:r>
          </a:p>
          <a:p>
            <a:pPr lvl="1"/>
            <a:r>
              <a:rPr lang="en-US" altLang="en-US">
                <a:sym typeface="Helvetica Neue" charset="0"/>
              </a:rPr>
              <a:t>Second level</a:t>
            </a:r>
          </a:p>
          <a:p>
            <a:pPr lvl="2"/>
            <a:r>
              <a:rPr lang="en-US" altLang="en-US">
                <a:sym typeface="Helvetica Neue" charset="0"/>
              </a:rPr>
              <a:t>Third level</a:t>
            </a:r>
          </a:p>
          <a:p>
            <a:pPr lvl="3"/>
            <a:r>
              <a:rPr lang="en-US" altLang="en-US">
                <a:sym typeface="Helvetica Neue" charset="0"/>
              </a:rPr>
              <a:t>Fourth level</a:t>
            </a:r>
          </a:p>
          <a:p>
            <a:pPr lvl="4"/>
            <a:r>
              <a:rPr lang="en-US" altLang="en-US">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1pPr>
    <a:lvl2pPr indent="228600" algn="l" defTabSz="457200" rtl="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2pPr>
    <a:lvl3pPr indent="457200" algn="l" defTabSz="457200" rtl="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3pPr>
    <a:lvl4pPr indent="685800" algn="l" defTabSz="457200" rtl="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4pPr>
    <a:lvl5pPr indent="914400" algn="l" defTabSz="457200" rtl="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1CB6-C30D-E796-A77E-CDB7B3DFF928}"/>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C84464-E6F9-F089-8D85-97891693991D}"/>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6C22CA3C-FDCD-55D2-07EA-4903A45397F7}"/>
              </a:ext>
            </a:extLst>
          </p:cNvPr>
          <p:cNvSpPr>
            <a:spLocks noGrp="1"/>
          </p:cNvSpPr>
          <p:nvPr>
            <p:ph type="sldNum" sz="quarter" idx="10"/>
          </p:nvPr>
        </p:nvSpPr>
        <p:spPr/>
        <p:txBody>
          <a:bodyPr/>
          <a:lstStyle>
            <a:lvl1pPr>
              <a:defRPr/>
            </a:lvl1pPr>
          </a:lstStyle>
          <a:p>
            <a:fld id="{51289214-8555-4459-A857-8EAEA10CEEE9}" type="slidenum">
              <a:rPr lang="en-US" altLang="en-US"/>
              <a:pPr/>
              <a:t>‹#›</a:t>
            </a:fld>
            <a:endParaRPr lang="en-US" altLang="en-US"/>
          </a:p>
        </p:txBody>
      </p:sp>
    </p:spTree>
    <p:extLst>
      <p:ext uri="{BB962C8B-B14F-4D97-AF65-F5344CB8AC3E}">
        <p14:creationId xmlns:p14="http://schemas.microsoft.com/office/powerpoint/2010/main" val="782136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B7A9-D128-2FB2-2A14-10A96A0EEB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291738-B011-8DEB-7798-25C3B9455B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0B28D7D-E121-9481-C317-452641031EA4}"/>
              </a:ext>
            </a:extLst>
          </p:cNvPr>
          <p:cNvSpPr>
            <a:spLocks noGrp="1"/>
          </p:cNvSpPr>
          <p:nvPr>
            <p:ph type="sldNum" sz="quarter" idx="10"/>
          </p:nvPr>
        </p:nvSpPr>
        <p:spPr/>
        <p:txBody>
          <a:bodyPr/>
          <a:lstStyle>
            <a:lvl1pPr>
              <a:defRPr/>
            </a:lvl1pPr>
          </a:lstStyle>
          <a:p>
            <a:fld id="{417C046D-A24B-4E74-8ABC-0721511EB1F1}" type="slidenum">
              <a:rPr lang="en-US" altLang="en-US"/>
              <a:pPr/>
              <a:t>‹#›</a:t>
            </a:fld>
            <a:endParaRPr lang="en-US" altLang="en-US"/>
          </a:p>
        </p:txBody>
      </p:sp>
    </p:spTree>
    <p:extLst>
      <p:ext uri="{BB962C8B-B14F-4D97-AF65-F5344CB8AC3E}">
        <p14:creationId xmlns:p14="http://schemas.microsoft.com/office/powerpoint/2010/main" val="4109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88A302-B912-6902-6107-5402F1D60CB8}"/>
              </a:ext>
            </a:extLst>
          </p:cNvPr>
          <p:cNvSpPr>
            <a:spLocks noGrp="1"/>
          </p:cNvSpPr>
          <p:nvPr>
            <p:ph type="title" orient="vert"/>
          </p:nvPr>
        </p:nvSpPr>
        <p:spPr>
          <a:xfrm>
            <a:off x="17684750" y="1079500"/>
            <a:ext cx="5492750" cy="114236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C158AF-22B7-8646-854C-DCDFD38E52A4}"/>
              </a:ext>
            </a:extLst>
          </p:cNvPr>
          <p:cNvSpPr>
            <a:spLocks noGrp="1"/>
          </p:cNvSpPr>
          <p:nvPr>
            <p:ph type="body" orient="vert" idx="1"/>
          </p:nvPr>
        </p:nvSpPr>
        <p:spPr>
          <a:xfrm>
            <a:off x="1206500" y="1079500"/>
            <a:ext cx="16325850" cy="1142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311E6760-16D5-5A78-736A-9A124A5BDF66}"/>
              </a:ext>
            </a:extLst>
          </p:cNvPr>
          <p:cNvSpPr>
            <a:spLocks noGrp="1"/>
          </p:cNvSpPr>
          <p:nvPr>
            <p:ph type="sldNum" sz="quarter" idx="10"/>
          </p:nvPr>
        </p:nvSpPr>
        <p:spPr/>
        <p:txBody>
          <a:bodyPr/>
          <a:lstStyle>
            <a:lvl1pPr>
              <a:defRPr/>
            </a:lvl1pPr>
          </a:lstStyle>
          <a:p>
            <a:fld id="{644C9974-48FD-4E9A-B843-FC920F03E7E3}" type="slidenum">
              <a:rPr lang="en-US" altLang="en-US"/>
              <a:pPr/>
              <a:t>‹#›</a:t>
            </a:fld>
            <a:endParaRPr lang="en-US" altLang="en-US"/>
          </a:p>
        </p:txBody>
      </p:sp>
    </p:spTree>
    <p:extLst>
      <p:ext uri="{BB962C8B-B14F-4D97-AF65-F5344CB8AC3E}">
        <p14:creationId xmlns:p14="http://schemas.microsoft.com/office/powerpoint/2010/main" val="267496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810F-BDBB-89C6-F416-4DA0C7C7D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4848D-D229-C138-2EED-B8B1211C85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E2CF042C-B5E9-43BC-AA12-9B4E723FBC6D}"/>
              </a:ext>
            </a:extLst>
          </p:cNvPr>
          <p:cNvSpPr>
            <a:spLocks noGrp="1"/>
          </p:cNvSpPr>
          <p:nvPr>
            <p:ph type="sldNum" sz="quarter" idx="10"/>
          </p:nvPr>
        </p:nvSpPr>
        <p:spPr/>
        <p:txBody>
          <a:bodyPr/>
          <a:lstStyle>
            <a:lvl1pPr>
              <a:defRPr/>
            </a:lvl1pPr>
          </a:lstStyle>
          <a:p>
            <a:fld id="{58EFD3F1-2230-48F5-8405-124B88689F2C}" type="slidenum">
              <a:rPr lang="en-US" altLang="en-US"/>
              <a:pPr/>
              <a:t>‹#›</a:t>
            </a:fld>
            <a:endParaRPr lang="en-US" altLang="en-US"/>
          </a:p>
        </p:txBody>
      </p:sp>
    </p:spTree>
    <p:extLst>
      <p:ext uri="{BB962C8B-B14F-4D97-AF65-F5344CB8AC3E}">
        <p14:creationId xmlns:p14="http://schemas.microsoft.com/office/powerpoint/2010/main" val="332449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3D1B-F402-7F1A-6147-3BEC0BF96656}"/>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5460FB-867E-44FC-EADD-C4667CB2B4F7}"/>
              </a:ext>
            </a:extLst>
          </p:cNvPr>
          <p:cNvSpPr>
            <a:spLocks noGrp="1"/>
          </p:cNvSpPr>
          <p:nvPr>
            <p:ph type="body" idx="1"/>
          </p:nvPr>
        </p:nvSpPr>
        <p:spPr>
          <a:xfrm>
            <a:off x="1663700" y="9178925"/>
            <a:ext cx="21031200" cy="30003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a:extLst>
              <a:ext uri="{FF2B5EF4-FFF2-40B4-BE49-F238E27FC236}">
                <a16:creationId xmlns:a16="http://schemas.microsoft.com/office/drawing/2014/main" id="{E3B5EFB1-CB15-20D7-F198-150FE01E686B}"/>
              </a:ext>
            </a:extLst>
          </p:cNvPr>
          <p:cNvSpPr>
            <a:spLocks noGrp="1"/>
          </p:cNvSpPr>
          <p:nvPr>
            <p:ph type="sldNum" sz="quarter" idx="10"/>
          </p:nvPr>
        </p:nvSpPr>
        <p:spPr/>
        <p:txBody>
          <a:bodyPr/>
          <a:lstStyle>
            <a:lvl1pPr>
              <a:defRPr/>
            </a:lvl1pPr>
          </a:lstStyle>
          <a:p>
            <a:fld id="{3415A970-BDDF-4E12-A704-C1EB70C15CB0}" type="slidenum">
              <a:rPr lang="en-US" altLang="en-US"/>
              <a:pPr/>
              <a:t>‹#›</a:t>
            </a:fld>
            <a:endParaRPr lang="en-US" altLang="en-US"/>
          </a:p>
        </p:txBody>
      </p:sp>
    </p:spTree>
    <p:extLst>
      <p:ext uri="{BB962C8B-B14F-4D97-AF65-F5344CB8AC3E}">
        <p14:creationId xmlns:p14="http://schemas.microsoft.com/office/powerpoint/2010/main" val="2593835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B661-D8DC-4C78-D349-B0781B7DC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AC17B-6C88-4600-595B-E63918584E1F}"/>
              </a:ext>
            </a:extLst>
          </p:cNvPr>
          <p:cNvSpPr>
            <a:spLocks noGrp="1"/>
          </p:cNvSpPr>
          <p:nvPr>
            <p:ph sz="half" idx="1"/>
          </p:nvPr>
        </p:nvSpPr>
        <p:spPr>
          <a:xfrm>
            <a:off x="1206500" y="4248150"/>
            <a:ext cx="10909300" cy="825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271F7E-05CC-6FE3-5760-D2485384A0F1}"/>
              </a:ext>
            </a:extLst>
          </p:cNvPr>
          <p:cNvSpPr>
            <a:spLocks noGrp="1"/>
          </p:cNvSpPr>
          <p:nvPr>
            <p:ph sz="half" idx="2"/>
          </p:nvPr>
        </p:nvSpPr>
        <p:spPr>
          <a:xfrm>
            <a:off x="12268200" y="4248150"/>
            <a:ext cx="10909300" cy="825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67D3BDF5-97DB-0B57-2CB0-2B38534E822F}"/>
              </a:ext>
            </a:extLst>
          </p:cNvPr>
          <p:cNvSpPr>
            <a:spLocks noGrp="1"/>
          </p:cNvSpPr>
          <p:nvPr>
            <p:ph type="sldNum" sz="quarter" idx="10"/>
          </p:nvPr>
        </p:nvSpPr>
        <p:spPr/>
        <p:txBody>
          <a:bodyPr/>
          <a:lstStyle>
            <a:lvl1pPr>
              <a:defRPr/>
            </a:lvl1pPr>
          </a:lstStyle>
          <a:p>
            <a:fld id="{38DA2F65-B7E2-423B-8208-8287E56CA0F5}" type="slidenum">
              <a:rPr lang="en-US" altLang="en-US"/>
              <a:pPr/>
              <a:t>‹#›</a:t>
            </a:fld>
            <a:endParaRPr lang="en-US" altLang="en-US"/>
          </a:p>
        </p:txBody>
      </p:sp>
    </p:spTree>
    <p:extLst>
      <p:ext uri="{BB962C8B-B14F-4D97-AF65-F5344CB8AC3E}">
        <p14:creationId xmlns:p14="http://schemas.microsoft.com/office/powerpoint/2010/main" val="332425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75CB-7EED-5D80-62CD-58E6068A104B}"/>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D0C89D-4C9B-1F15-7FE7-EEADC6F8EDF3}"/>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28A69A-273F-29EF-28F5-99FCB6EBF75B}"/>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297BEC-D7AD-80D0-9067-7B93A057A7A0}"/>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C713A6-C195-527F-1202-8CB45D63C637}"/>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BD1A114-5F1F-7FE0-7804-9E9A475A18FD}"/>
              </a:ext>
            </a:extLst>
          </p:cNvPr>
          <p:cNvSpPr>
            <a:spLocks noGrp="1"/>
          </p:cNvSpPr>
          <p:nvPr>
            <p:ph type="sldNum" sz="quarter" idx="10"/>
          </p:nvPr>
        </p:nvSpPr>
        <p:spPr/>
        <p:txBody>
          <a:bodyPr/>
          <a:lstStyle>
            <a:lvl1pPr>
              <a:defRPr/>
            </a:lvl1pPr>
          </a:lstStyle>
          <a:p>
            <a:fld id="{AB642B45-1754-49DC-99A4-A3B0ACD82D8F}" type="slidenum">
              <a:rPr lang="en-US" altLang="en-US"/>
              <a:pPr/>
              <a:t>‹#›</a:t>
            </a:fld>
            <a:endParaRPr lang="en-US" altLang="en-US"/>
          </a:p>
        </p:txBody>
      </p:sp>
    </p:spTree>
    <p:extLst>
      <p:ext uri="{BB962C8B-B14F-4D97-AF65-F5344CB8AC3E}">
        <p14:creationId xmlns:p14="http://schemas.microsoft.com/office/powerpoint/2010/main" val="98310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354F-C502-F559-F3EA-35FA6EA98C4D}"/>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9071025-8DCA-FF1B-5217-671C2ADA028B}"/>
              </a:ext>
            </a:extLst>
          </p:cNvPr>
          <p:cNvSpPr>
            <a:spLocks noGrp="1"/>
          </p:cNvSpPr>
          <p:nvPr>
            <p:ph type="sldNum" sz="quarter" idx="10"/>
          </p:nvPr>
        </p:nvSpPr>
        <p:spPr/>
        <p:txBody>
          <a:bodyPr/>
          <a:lstStyle>
            <a:lvl1pPr>
              <a:defRPr/>
            </a:lvl1pPr>
          </a:lstStyle>
          <a:p>
            <a:fld id="{BC9963EA-2592-40B2-BBAF-C17B1DBB5C3F}" type="slidenum">
              <a:rPr lang="en-US" altLang="en-US"/>
              <a:pPr/>
              <a:t>‹#›</a:t>
            </a:fld>
            <a:endParaRPr lang="en-US" altLang="en-US"/>
          </a:p>
        </p:txBody>
      </p:sp>
    </p:spTree>
    <p:extLst>
      <p:ext uri="{BB962C8B-B14F-4D97-AF65-F5344CB8AC3E}">
        <p14:creationId xmlns:p14="http://schemas.microsoft.com/office/powerpoint/2010/main" val="69449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AA3D1E-AB95-6948-193B-058FACC64261}"/>
              </a:ext>
            </a:extLst>
          </p:cNvPr>
          <p:cNvSpPr>
            <a:spLocks noGrp="1"/>
          </p:cNvSpPr>
          <p:nvPr>
            <p:ph type="sldNum" sz="quarter" idx="10"/>
          </p:nvPr>
        </p:nvSpPr>
        <p:spPr/>
        <p:txBody>
          <a:bodyPr/>
          <a:lstStyle>
            <a:lvl1pPr>
              <a:defRPr/>
            </a:lvl1pPr>
          </a:lstStyle>
          <a:p>
            <a:fld id="{DB7AE779-FA86-4AD7-9C24-66BD39875374}" type="slidenum">
              <a:rPr lang="en-US" altLang="en-US"/>
              <a:pPr/>
              <a:t>‹#›</a:t>
            </a:fld>
            <a:endParaRPr lang="en-US" altLang="en-US"/>
          </a:p>
        </p:txBody>
      </p:sp>
    </p:spTree>
    <p:extLst>
      <p:ext uri="{BB962C8B-B14F-4D97-AF65-F5344CB8AC3E}">
        <p14:creationId xmlns:p14="http://schemas.microsoft.com/office/powerpoint/2010/main" val="60316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24147-B822-E3FB-CC26-F5014C500FB5}"/>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583677-7959-D23B-30A4-694F43B132F1}"/>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ABCE22-C235-9850-EF44-5AAF4DB9804E}"/>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0E38AB75-23A4-EB45-4C81-A8F949AFCEF4}"/>
              </a:ext>
            </a:extLst>
          </p:cNvPr>
          <p:cNvSpPr>
            <a:spLocks noGrp="1"/>
          </p:cNvSpPr>
          <p:nvPr>
            <p:ph type="sldNum" sz="quarter" idx="10"/>
          </p:nvPr>
        </p:nvSpPr>
        <p:spPr/>
        <p:txBody>
          <a:bodyPr/>
          <a:lstStyle>
            <a:lvl1pPr>
              <a:defRPr/>
            </a:lvl1pPr>
          </a:lstStyle>
          <a:p>
            <a:fld id="{60E1BF18-880A-46A5-A844-5E50A1D8B3F4}" type="slidenum">
              <a:rPr lang="en-US" altLang="en-US"/>
              <a:pPr/>
              <a:t>‹#›</a:t>
            </a:fld>
            <a:endParaRPr lang="en-US" altLang="en-US"/>
          </a:p>
        </p:txBody>
      </p:sp>
    </p:spTree>
    <p:extLst>
      <p:ext uri="{BB962C8B-B14F-4D97-AF65-F5344CB8AC3E}">
        <p14:creationId xmlns:p14="http://schemas.microsoft.com/office/powerpoint/2010/main" val="410371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DBA3-A9AA-5345-4C59-3B6009A96199}"/>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F342F7-B18F-4660-21E0-1C622371E997}"/>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B5407-FC38-D93F-CBCC-54CD289F6CB0}"/>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84F29093-B5B1-7329-3730-D131E6FCD8E7}"/>
              </a:ext>
            </a:extLst>
          </p:cNvPr>
          <p:cNvSpPr>
            <a:spLocks noGrp="1"/>
          </p:cNvSpPr>
          <p:nvPr>
            <p:ph type="sldNum" sz="quarter" idx="10"/>
          </p:nvPr>
        </p:nvSpPr>
        <p:spPr/>
        <p:txBody>
          <a:bodyPr/>
          <a:lstStyle>
            <a:lvl1pPr>
              <a:defRPr/>
            </a:lvl1pPr>
          </a:lstStyle>
          <a:p>
            <a:fld id="{F9DDC194-9A33-46EF-991D-0796184E4D60}" type="slidenum">
              <a:rPr lang="en-US" altLang="en-US"/>
              <a:pPr/>
              <a:t>‹#›</a:t>
            </a:fld>
            <a:endParaRPr lang="en-US" altLang="en-US"/>
          </a:p>
        </p:txBody>
      </p:sp>
    </p:spTree>
    <p:extLst>
      <p:ext uri="{BB962C8B-B14F-4D97-AF65-F5344CB8AC3E}">
        <p14:creationId xmlns:p14="http://schemas.microsoft.com/office/powerpoint/2010/main" val="199283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6007B82F-0D43-12B0-7801-85BB0F3358A8}"/>
              </a:ext>
            </a:extLst>
          </p:cNvPr>
          <p:cNvSpPr>
            <a:spLocks noGrp="1"/>
          </p:cNvSpPr>
          <p:nvPr>
            <p:ph type="title"/>
          </p:nvPr>
        </p:nvSpPr>
        <p:spPr bwMode="auto">
          <a:xfrm>
            <a:off x="1206500" y="1079500"/>
            <a:ext cx="219710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Helvetica Neue" charset="0"/>
              </a:rPr>
              <a:t>Click to edit Template title style</a:t>
            </a:r>
          </a:p>
        </p:txBody>
      </p:sp>
      <p:sp>
        <p:nvSpPr>
          <p:cNvPr id="1026" name="Rectangle 2">
            <a:extLst>
              <a:ext uri="{FF2B5EF4-FFF2-40B4-BE49-F238E27FC236}">
                <a16:creationId xmlns:a16="http://schemas.microsoft.com/office/drawing/2014/main" id="{FFF015B5-A895-D879-E61D-9AFB5333B492}"/>
              </a:ext>
            </a:extLst>
          </p:cNvPr>
          <p:cNvSpPr>
            <a:spLocks noGrp="1"/>
          </p:cNvSpPr>
          <p:nvPr>
            <p:ph type="body" idx="1"/>
          </p:nvPr>
        </p:nvSpPr>
        <p:spPr bwMode="auto">
          <a:xfrm>
            <a:off x="1206500" y="4248150"/>
            <a:ext cx="21971000" cy="825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Helvetica Neue" charset="0"/>
              </a:rPr>
              <a:t>Click to edit Template text styles</a:t>
            </a:r>
          </a:p>
          <a:p>
            <a:pPr lvl="1"/>
            <a:r>
              <a:rPr lang="en-US" altLang="en-US">
                <a:sym typeface="Helvetica Neue" charset="0"/>
              </a:rPr>
              <a:t>Second level</a:t>
            </a:r>
          </a:p>
          <a:p>
            <a:pPr lvl="2"/>
            <a:r>
              <a:rPr lang="en-US" altLang="en-US">
                <a:sym typeface="Helvetica Neue" charset="0"/>
              </a:rPr>
              <a:t>Third level</a:t>
            </a:r>
          </a:p>
          <a:p>
            <a:pPr lvl="3"/>
            <a:r>
              <a:rPr lang="en-US" altLang="en-US">
                <a:sym typeface="Helvetica Neue" charset="0"/>
              </a:rPr>
              <a:t>Fourth level</a:t>
            </a:r>
          </a:p>
          <a:p>
            <a:pPr lvl="4"/>
            <a:r>
              <a:rPr lang="en-US" altLang="en-US">
                <a:sym typeface="Helvetica Neue" charset="0"/>
              </a:rPr>
              <a:t>Fifth level</a:t>
            </a:r>
          </a:p>
        </p:txBody>
      </p:sp>
      <p:sp>
        <p:nvSpPr>
          <p:cNvPr id="1027" name="Rectangle 3">
            <a:extLst>
              <a:ext uri="{FF2B5EF4-FFF2-40B4-BE49-F238E27FC236}">
                <a16:creationId xmlns:a16="http://schemas.microsoft.com/office/drawing/2014/main" id="{2116E5AE-67AC-ABE7-664B-72D41A102917}"/>
              </a:ext>
            </a:extLst>
          </p:cNvPr>
          <p:cNvSpPr>
            <a:spLocks noGrp="1"/>
          </p:cNvSpPr>
          <p:nvPr>
            <p:ph type="sldNum" sz="quarter" idx="2"/>
          </p:nvPr>
        </p:nvSpPr>
        <p:spPr bwMode="auto">
          <a:xfrm>
            <a:off x="11999913" y="13079413"/>
            <a:ext cx="369887"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0800" tIns="50800" rIns="50800" bIns="50800" numCol="1" anchor="b" anchorCtr="0" compatLnSpc="1">
            <a:prstTxWarp prst="textNoShape">
              <a:avLst/>
            </a:prstTxWarp>
          </a:bodyPr>
          <a:lstStyle>
            <a:lvl1pPr defTabSz="584200">
              <a:defRPr sz="1800">
                <a:solidFill>
                  <a:srgbClr val="000000"/>
                </a:solidFill>
              </a:defRPr>
            </a:lvl1pPr>
          </a:lstStyle>
          <a:p>
            <a:fld id="{9675F053-B1A9-4759-9440-32FC0D86CA1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2436813" rtl="0" fontAlgn="base" hangingPunct="0">
        <a:lnSpc>
          <a:spcPct val="80000"/>
        </a:lnSpc>
        <a:spcBef>
          <a:spcPct val="0"/>
        </a:spcBef>
        <a:spcAft>
          <a:spcPct val="0"/>
        </a:spcAft>
        <a:defRPr sz="8500" b="1" kern="1200">
          <a:solidFill>
            <a:srgbClr val="000000"/>
          </a:solidFill>
          <a:latin typeface="+mj-lt"/>
          <a:ea typeface="+mj-ea"/>
          <a:cs typeface="+mj-cs"/>
          <a:sym typeface="Helvetica Neue" charset="0"/>
        </a:defRPr>
      </a:lvl1pPr>
      <a:lvl2pPr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2pPr>
      <a:lvl3pPr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3pPr>
      <a:lvl4pPr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4pPr>
      <a:lvl5pPr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5pPr>
      <a:lvl6pPr marL="457200"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6pPr>
      <a:lvl7pPr marL="914400"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7pPr>
      <a:lvl8pPr marL="1371600"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8pPr>
      <a:lvl9pPr marL="1828800" algn="l" defTabSz="2436813" rtl="0" fontAlgn="base" hangingPunct="0">
        <a:lnSpc>
          <a:spcPct val="80000"/>
        </a:lnSpc>
        <a:spcBef>
          <a:spcPct val="0"/>
        </a:spcBef>
        <a:spcAft>
          <a:spcPct val="0"/>
        </a:spcAft>
        <a:defRPr sz="8500" b="1">
          <a:solidFill>
            <a:srgbClr val="000000"/>
          </a:solidFill>
          <a:latin typeface="Helvetica Neue" charset="0"/>
          <a:ea typeface="Helvetica Neue" charset="0"/>
          <a:cs typeface="Helvetica Neue" charset="0"/>
          <a:sym typeface="Helvetica Neue" charset="0"/>
        </a:defRPr>
      </a:lvl9pPr>
    </p:titleStyle>
    <p:bodyStyle>
      <a:lvl1pPr marL="609600" indent="-609600" algn="l" defTabSz="2436813" rtl="0" fontAlgn="base" hangingPunct="0">
        <a:lnSpc>
          <a:spcPct val="90000"/>
        </a:lnSpc>
        <a:spcBef>
          <a:spcPts val="4500"/>
        </a:spcBef>
        <a:spcAft>
          <a:spcPct val="0"/>
        </a:spcAft>
        <a:buSzPct val="123000"/>
        <a:buChar char="•"/>
        <a:defRPr sz="4800" kern="1200">
          <a:solidFill>
            <a:srgbClr val="000000"/>
          </a:solidFill>
          <a:latin typeface="+mn-lt"/>
          <a:ea typeface="+mn-ea"/>
          <a:cs typeface="+mn-cs"/>
          <a:sym typeface="Helvetica Neue" charset="0"/>
        </a:defRPr>
      </a:lvl1pPr>
      <a:lvl2pPr marL="1219200" indent="-609600" algn="l" defTabSz="2436813" rtl="0" fontAlgn="base" hangingPunct="0">
        <a:lnSpc>
          <a:spcPct val="90000"/>
        </a:lnSpc>
        <a:spcBef>
          <a:spcPts val="4500"/>
        </a:spcBef>
        <a:spcAft>
          <a:spcPct val="0"/>
        </a:spcAft>
        <a:buSzPct val="123000"/>
        <a:buChar char="•"/>
        <a:defRPr sz="4800" kern="1200">
          <a:solidFill>
            <a:srgbClr val="000000"/>
          </a:solidFill>
          <a:latin typeface="+mn-lt"/>
          <a:ea typeface="+mn-ea"/>
          <a:cs typeface="+mn-cs"/>
          <a:sym typeface="Helvetica Neue" charset="0"/>
        </a:defRPr>
      </a:lvl2pPr>
      <a:lvl3pPr marL="1828800" indent="-609600" algn="l" defTabSz="2436813" rtl="0" fontAlgn="base" hangingPunct="0">
        <a:lnSpc>
          <a:spcPct val="90000"/>
        </a:lnSpc>
        <a:spcBef>
          <a:spcPts val="4500"/>
        </a:spcBef>
        <a:spcAft>
          <a:spcPct val="0"/>
        </a:spcAft>
        <a:buSzPct val="123000"/>
        <a:buChar char="•"/>
        <a:defRPr sz="4800" kern="1200">
          <a:solidFill>
            <a:srgbClr val="000000"/>
          </a:solidFill>
          <a:latin typeface="+mn-lt"/>
          <a:ea typeface="+mn-ea"/>
          <a:cs typeface="+mn-cs"/>
          <a:sym typeface="Helvetica Neue" charset="0"/>
        </a:defRPr>
      </a:lvl3pPr>
      <a:lvl4pPr marL="2438400" indent="-609600" algn="l" defTabSz="2436813" rtl="0" fontAlgn="base" hangingPunct="0">
        <a:lnSpc>
          <a:spcPct val="90000"/>
        </a:lnSpc>
        <a:spcBef>
          <a:spcPts val="4500"/>
        </a:spcBef>
        <a:spcAft>
          <a:spcPct val="0"/>
        </a:spcAft>
        <a:buSzPct val="123000"/>
        <a:buChar char="•"/>
        <a:defRPr sz="4800" kern="1200">
          <a:solidFill>
            <a:srgbClr val="000000"/>
          </a:solidFill>
          <a:latin typeface="+mn-lt"/>
          <a:ea typeface="+mn-ea"/>
          <a:cs typeface="+mn-cs"/>
          <a:sym typeface="Helvetica Neue" charset="0"/>
        </a:defRPr>
      </a:lvl4pPr>
      <a:lvl5pPr marL="3048000" indent="-609600" algn="l" defTabSz="2436813" rtl="0" fontAlgn="base" hangingPunct="0">
        <a:lnSpc>
          <a:spcPct val="90000"/>
        </a:lnSpc>
        <a:spcBef>
          <a:spcPts val="4500"/>
        </a:spcBef>
        <a:spcAft>
          <a:spcPct val="0"/>
        </a:spcAft>
        <a:buSzPct val="123000"/>
        <a:buChar char="•"/>
        <a:defRPr sz="4800" kern="1200">
          <a:solidFill>
            <a:srgbClr val="000000"/>
          </a:solidFill>
          <a:latin typeface="+mn-lt"/>
          <a:ea typeface="+mn-ea"/>
          <a:cs typeface="+mn-cs"/>
          <a:sym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B49B4585-561E-E58F-00B5-916F222EC1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563" y="-1511300"/>
            <a:ext cx="24495126" cy="167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4" name="Rectangle 2">
            <a:extLst>
              <a:ext uri="{FF2B5EF4-FFF2-40B4-BE49-F238E27FC236}">
                <a16:creationId xmlns:a16="http://schemas.microsoft.com/office/drawing/2014/main" id="{1438A008-2C49-7E09-651E-7F52FE659BCA}"/>
              </a:ext>
            </a:extLst>
          </p:cNvPr>
          <p:cNvSpPr>
            <a:spLocks noGrp="1" noChangeArrowheads="1"/>
          </p:cNvSpPr>
          <p:nvPr>
            <p:ph type="ctrTitle"/>
          </p:nvPr>
        </p:nvSpPr>
        <p:spPr>
          <a:xfrm>
            <a:off x="-1588" y="2574925"/>
            <a:ext cx="24387176" cy="4648200"/>
          </a:xfrm>
        </p:spPr>
        <p:txBody>
          <a:bodyPr/>
          <a:lstStyle/>
          <a:p>
            <a:pPr defTabSz="825500">
              <a:lnSpc>
                <a:spcPct val="100000"/>
              </a:lnSpc>
            </a:pPr>
            <a:r>
              <a:rPr lang="en-US" altLang="en-US" sz="80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Book App</a:t>
            </a:r>
          </a:p>
        </p:txBody>
      </p:sp>
      <p:sp>
        <p:nvSpPr>
          <p:cNvPr id="3075" name="Rectangle 3">
            <a:extLst>
              <a:ext uri="{FF2B5EF4-FFF2-40B4-BE49-F238E27FC236}">
                <a16:creationId xmlns:a16="http://schemas.microsoft.com/office/drawing/2014/main" id="{94C6052F-726C-AAA8-EE34-86D2FE460B18}"/>
              </a:ext>
            </a:extLst>
          </p:cNvPr>
          <p:cNvSpPr>
            <a:spLocks noGrp="1" noChangeArrowheads="1"/>
          </p:cNvSpPr>
          <p:nvPr>
            <p:ph type="subTitle" sz="quarter" idx="1"/>
          </p:nvPr>
        </p:nvSpPr>
        <p:spPr>
          <a:xfrm>
            <a:off x="12700" y="7559675"/>
            <a:ext cx="24357013" cy="1704975"/>
          </a:xfrm>
        </p:spPr>
        <p:txBody>
          <a:bodyPr/>
          <a:lstStyle/>
          <a:p>
            <a:pPr defTabSz="825500">
              <a:lnSpc>
                <a:spcPct val="100000"/>
              </a:lnSpc>
              <a:spcBef>
                <a:spcPct val="0"/>
              </a:spcBef>
              <a:buSzTx/>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Developed by using</a:t>
            </a:r>
          </a:p>
          <a:p>
            <a:pPr defTabSz="825500">
              <a:lnSpc>
                <a:spcPct val="100000"/>
              </a:lnSpc>
              <a:spcBef>
                <a:spcPct val="0"/>
              </a:spcBef>
              <a:buSzTx/>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MERN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EB838653-1E5B-CD23-2440-807214999D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0" name="Rectangle 2">
            <a:extLst>
              <a:ext uri="{FF2B5EF4-FFF2-40B4-BE49-F238E27FC236}">
                <a16:creationId xmlns:a16="http://schemas.microsoft.com/office/drawing/2014/main" id="{A910C601-60FF-759E-215A-A75E91FC65E6}"/>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Flow Diagram</a:t>
            </a:r>
          </a:p>
        </p:txBody>
      </p:sp>
      <p:sp>
        <p:nvSpPr>
          <p:cNvPr id="12291" name="Rectangle 3">
            <a:extLst>
              <a:ext uri="{FF2B5EF4-FFF2-40B4-BE49-F238E27FC236}">
                <a16:creationId xmlns:a16="http://schemas.microsoft.com/office/drawing/2014/main" id="{91DFEA91-C0A2-C9E2-11BA-29DF9B64E722}"/>
              </a:ext>
            </a:extLst>
          </p:cNvPr>
          <p:cNvSpPr>
            <a:spLocks/>
          </p:cNvSpPr>
          <p:nvPr/>
        </p:nvSpPr>
        <p:spPr bwMode="auto">
          <a:xfrm>
            <a:off x="782638" y="5567852"/>
            <a:ext cx="3593245" cy="2549036"/>
          </a:xfrm>
          <a:prstGeom prst="rect">
            <a:avLst/>
          </a:prstGeom>
          <a:noFill/>
          <a:ln w="63500" cap="flat" cmpd="sng">
            <a:solidFill>
              <a:srgbClr val="000000"/>
            </a:solidFill>
            <a:prstDash val="solid"/>
            <a:miter lim="400000"/>
            <a:headEnd type="none" w="med" len="med"/>
            <a:tailEnd type="none" w="med" len="med"/>
          </a:ln>
          <a:effectLst>
            <a:outerShdw blurRad="63500" dist="254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5500" b="1">
                <a:solidFill>
                  <a:srgbClr val="000000"/>
                </a:solidFill>
              </a:rPr>
              <a:t>USER</a:t>
            </a:r>
          </a:p>
          <a:p>
            <a:r>
              <a:rPr lang="en-US" altLang="en-US" sz="5500" b="1">
                <a:solidFill>
                  <a:srgbClr val="000000"/>
                </a:solidFill>
              </a:rPr>
              <a:t>(REACT JS)</a:t>
            </a:r>
          </a:p>
        </p:txBody>
      </p:sp>
      <p:sp>
        <p:nvSpPr>
          <p:cNvPr id="12292" name="Line 4">
            <a:extLst>
              <a:ext uri="{FF2B5EF4-FFF2-40B4-BE49-F238E27FC236}">
                <a16:creationId xmlns:a16="http://schemas.microsoft.com/office/drawing/2014/main" id="{BA962368-8FB5-273A-3DC4-B434EFEB9A89}"/>
              </a:ext>
            </a:extLst>
          </p:cNvPr>
          <p:cNvSpPr>
            <a:spLocks noChangeShapeType="1"/>
          </p:cNvSpPr>
          <p:nvPr/>
        </p:nvSpPr>
        <p:spPr bwMode="auto">
          <a:xfrm flipV="1">
            <a:off x="4473575" y="3552825"/>
            <a:ext cx="3890963" cy="3589338"/>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293" name="Oval 5">
            <a:extLst>
              <a:ext uri="{FF2B5EF4-FFF2-40B4-BE49-F238E27FC236}">
                <a16:creationId xmlns:a16="http://schemas.microsoft.com/office/drawing/2014/main" id="{989590FE-7E7F-7804-BBF0-04526F5F09DC}"/>
              </a:ext>
            </a:extLst>
          </p:cNvPr>
          <p:cNvSpPr>
            <a:spLocks/>
          </p:cNvSpPr>
          <p:nvPr/>
        </p:nvSpPr>
        <p:spPr bwMode="auto">
          <a:xfrm>
            <a:off x="8372475" y="2411413"/>
            <a:ext cx="2951163" cy="2068512"/>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Register/Login</a:t>
            </a:r>
          </a:p>
        </p:txBody>
      </p:sp>
      <p:sp>
        <p:nvSpPr>
          <p:cNvPr id="12294" name="Oval 6">
            <a:extLst>
              <a:ext uri="{FF2B5EF4-FFF2-40B4-BE49-F238E27FC236}">
                <a16:creationId xmlns:a16="http://schemas.microsoft.com/office/drawing/2014/main" id="{1FC4113B-C8DE-6EE9-BDB5-D8CBB8664549}"/>
              </a:ext>
            </a:extLst>
          </p:cNvPr>
          <p:cNvSpPr>
            <a:spLocks/>
          </p:cNvSpPr>
          <p:nvPr/>
        </p:nvSpPr>
        <p:spPr bwMode="auto">
          <a:xfrm>
            <a:off x="13995400" y="2411413"/>
            <a:ext cx="2952750" cy="2068512"/>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Profile</a:t>
            </a:r>
          </a:p>
        </p:txBody>
      </p:sp>
      <p:sp>
        <p:nvSpPr>
          <p:cNvPr id="12295" name="Oval 7">
            <a:extLst>
              <a:ext uri="{FF2B5EF4-FFF2-40B4-BE49-F238E27FC236}">
                <a16:creationId xmlns:a16="http://schemas.microsoft.com/office/drawing/2014/main" id="{64186C3E-F73F-A229-C7D0-5D9BFE16D548}"/>
              </a:ext>
            </a:extLst>
          </p:cNvPr>
          <p:cNvSpPr>
            <a:spLocks/>
          </p:cNvSpPr>
          <p:nvPr/>
        </p:nvSpPr>
        <p:spPr bwMode="auto">
          <a:xfrm>
            <a:off x="13995400" y="2411413"/>
            <a:ext cx="2811463" cy="1968500"/>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Register/Login</a:t>
            </a:r>
          </a:p>
        </p:txBody>
      </p:sp>
      <p:sp>
        <p:nvSpPr>
          <p:cNvPr id="12296" name="Oval 8">
            <a:extLst>
              <a:ext uri="{FF2B5EF4-FFF2-40B4-BE49-F238E27FC236}">
                <a16:creationId xmlns:a16="http://schemas.microsoft.com/office/drawing/2014/main" id="{069D81EA-A91A-C45C-10EF-3C221ACE285B}"/>
              </a:ext>
            </a:extLst>
          </p:cNvPr>
          <p:cNvSpPr>
            <a:spLocks/>
          </p:cNvSpPr>
          <p:nvPr/>
        </p:nvSpPr>
        <p:spPr bwMode="auto">
          <a:xfrm>
            <a:off x="8372475" y="6383338"/>
            <a:ext cx="2951163" cy="2066925"/>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Search Books</a:t>
            </a:r>
          </a:p>
        </p:txBody>
      </p:sp>
      <p:sp>
        <p:nvSpPr>
          <p:cNvPr id="12297" name="Oval 9">
            <a:extLst>
              <a:ext uri="{FF2B5EF4-FFF2-40B4-BE49-F238E27FC236}">
                <a16:creationId xmlns:a16="http://schemas.microsoft.com/office/drawing/2014/main" id="{CB586C34-2F56-B9D9-B176-DC3016BEE881}"/>
              </a:ext>
            </a:extLst>
          </p:cNvPr>
          <p:cNvSpPr>
            <a:spLocks/>
          </p:cNvSpPr>
          <p:nvPr/>
        </p:nvSpPr>
        <p:spPr bwMode="auto">
          <a:xfrm>
            <a:off x="13995400" y="6383338"/>
            <a:ext cx="2952750" cy="2066925"/>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Book Results</a:t>
            </a:r>
          </a:p>
        </p:txBody>
      </p:sp>
      <p:sp>
        <p:nvSpPr>
          <p:cNvPr id="12298" name="Oval 10">
            <a:extLst>
              <a:ext uri="{FF2B5EF4-FFF2-40B4-BE49-F238E27FC236}">
                <a16:creationId xmlns:a16="http://schemas.microsoft.com/office/drawing/2014/main" id="{30DD5D19-C678-82E3-DD4E-CBA1EF72B9C1}"/>
              </a:ext>
            </a:extLst>
          </p:cNvPr>
          <p:cNvSpPr>
            <a:spLocks/>
          </p:cNvSpPr>
          <p:nvPr/>
        </p:nvSpPr>
        <p:spPr bwMode="auto">
          <a:xfrm>
            <a:off x="19619913" y="6383338"/>
            <a:ext cx="2952750" cy="2066925"/>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Book Details</a:t>
            </a:r>
          </a:p>
        </p:txBody>
      </p:sp>
      <p:sp>
        <p:nvSpPr>
          <p:cNvPr id="12299" name="Oval 11">
            <a:extLst>
              <a:ext uri="{FF2B5EF4-FFF2-40B4-BE49-F238E27FC236}">
                <a16:creationId xmlns:a16="http://schemas.microsoft.com/office/drawing/2014/main" id="{87D8559C-6572-DB58-7232-84C56E370719}"/>
              </a:ext>
            </a:extLst>
          </p:cNvPr>
          <p:cNvSpPr>
            <a:spLocks/>
          </p:cNvSpPr>
          <p:nvPr/>
        </p:nvSpPr>
        <p:spPr bwMode="auto">
          <a:xfrm>
            <a:off x="8372475" y="10353675"/>
            <a:ext cx="2951163" cy="2068513"/>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Access Favorite?</a:t>
            </a:r>
          </a:p>
        </p:txBody>
      </p:sp>
      <p:sp>
        <p:nvSpPr>
          <p:cNvPr id="12300" name="Oval 12">
            <a:extLst>
              <a:ext uri="{FF2B5EF4-FFF2-40B4-BE49-F238E27FC236}">
                <a16:creationId xmlns:a16="http://schemas.microsoft.com/office/drawing/2014/main" id="{0927A1BD-E0F8-618C-8E07-2749721A07B1}"/>
              </a:ext>
            </a:extLst>
          </p:cNvPr>
          <p:cNvSpPr>
            <a:spLocks/>
          </p:cNvSpPr>
          <p:nvPr/>
        </p:nvSpPr>
        <p:spPr bwMode="auto">
          <a:xfrm>
            <a:off x="13992225" y="10353675"/>
            <a:ext cx="2952750" cy="2068513"/>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Logged in?</a:t>
            </a:r>
          </a:p>
        </p:txBody>
      </p:sp>
      <p:sp>
        <p:nvSpPr>
          <p:cNvPr id="12301" name="Oval 13">
            <a:extLst>
              <a:ext uri="{FF2B5EF4-FFF2-40B4-BE49-F238E27FC236}">
                <a16:creationId xmlns:a16="http://schemas.microsoft.com/office/drawing/2014/main" id="{98729111-21D9-8B3D-F599-EBB9E2E20EBF}"/>
              </a:ext>
            </a:extLst>
          </p:cNvPr>
          <p:cNvSpPr>
            <a:spLocks/>
          </p:cNvSpPr>
          <p:nvPr/>
        </p:nvSpPr>
        <p:spPr bwMode="auto">
          <a:xfrm>
            <a:off x="19619913" y="10353675"/>
            <a:ext cx="2952750" cy="2068513"/>
          </a:xfrm>
          <a:prstGeom prst="ellipse">
            <a:avLst/>
          </a:pr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Favorites</a:t>
            </a:r>
          </a:p>
        </p:txBody>
      </p:sp>
      <p:sp>
        <p:nvSpPr>
          <p:cNvPr id="12302" name="Line 14">
            <a:extLst>
              <a:ext uri="{FF2B5EF4-FFF2-40B4-BE49-F238E27FC236}">
                <a16:creationId xmlns:a16="http://schemas.microsoft.com/office/drawing/2014/main" id="{1E409CC2-E2A7-E45F-415F-3D125AD91FB5}"/>
              </a:ext>
            </a:extLst>
          </p:cNvPr>
          <p:cNvSpPr>
            <a:spLocks noChangeShapeType="1"/>
          </p:cNvSpPr>
          <p:nvPr/>
        </p:nvSpPr>
        <p:spPr bwMode="auto">
          <a:xfrm>
            <a:off x="4487863" y="7416800"/>
            <a:ext cx="3849687"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3" name="Line 15">
            <a:extLst>
              <a:ext uri="{FF2B5EF4-FFF2-40B4-BE49-F238E27FC236}">
                <a16:creationId xmlns:a16="http://schemas.microsoft.com/office/drawing/2014/main" id="{56A273A1-3E3A-DAB6-4F1B-439151024A8F}"/>
              </a:ext>
            </a:extLst>
          </p:cNvPr>
          <p:cNvSpPr>
            <a:spLocks noChangeShapeType="1"/>
          </p:cNvSpPr>
          <p:nvPr/>
        </p:nvSpPr>
        <p:spPr bwMode="auto">
          <a:xfrm>
            <a:off x="4502150" y="7689850"/>
            <a:ext cx="3835400" cy="3836988"/>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4" name="Line 16">
            <a:extLst>
              <a:ext uri="{FF2B5EF4-FFF2-40B4-BE49-F238E27FC236}">
                <a16:creationId xmlns:a16="http://schemas.microsoft.com/office/drawing/2014/main" id="{E497D9DA-F55B-1726-84C9-0C92CD6F4DD4}"/>
              </a:ext>
            </a:extLst>
          </p:cNvPr>
          <p:cNvSpPr>
            <a:spLocks noChangeShapeType="1"/>
          </p:cNvSpPr>
          <p:nvPr/>
        </p:nvSpPr>
        <p:spPr bwMode="auto">
          <a:xfrm>
            <a:off x="11358563" y="7416800"/>
            <a:ext cx="2603500"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5" name="Line 17">
            <a:extLst>
              <a:ext uri="{FF2B5EF4-FFF2-40B4-BE49-F238E27FC236}">
                <a16:creationId xmlns:a16="http://schemas.microsoft.com/office/drawing/2014/main" id="{8DD82C40-9A82-9BA1-E38C-AB875B780D78}"/>
              </a:ext>
            </a:extLst>
          </p:cNvPr>
          <p:cNvSpPr>
            <a:spLocks noChangeShapeType="1"/>
          </p:cNvSpPr>
          <p:nvPr/>
        </p:nvSpPr>
        <p:spPr bwMode="auto">
          <a:xfrm>
            <a:off x="16983075" y="7416800"/>
            <a:ext cx="2601913"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6" name="Line 18">
            <a:extLst>
              <a:ext uri="{FF2B5EF4-FFF2-40B4-BE49-F238E27FC236}">
                <a16:creationId xmlns:a16="http://schemas.microsoft.com/office/drawing/2014/main" id="{E4A93B39-D65E-C3B6-D857-A2C3AC813EAE}"/>
              </a:ext>
            </a:extLst>
          </p:cNvPr>
          <p:cNvSpPr>
            <a:spLocks noChangeShapeType="1"/>
          </p:cNvSpPr>
          <p:nvPr/>
        </p:nvSpPr>
        <p:spPr bwMode="auto">
          <a:xfrm>
            <a:off x="11358563" y="3444875"/>
            <a:ext cx="2603500"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7" name="Line 19">
            <a:extLst>
              <a:ext uri="{FF2B5EF4-FFF2-40B4-BE49-F238E27FC236}">
                <a16:creationId xmlns:a16="http://schemas.microsoft.com/office/drawing/2014/main" id="{6C61CF39-7752-F683-63EC-9BB31DB4D6C7}"/>
              </a:ext>
            </a:extLst>
          </p:cNvPr>
          <p:cNvSpPr>
            <a:spLocks noChangeShapeType="1"/>
          </p:cNvSpPr>
          <p:nvPr/>
        </p:nvSpPr>
        <p:spPr bwMode="auto">
          <a:xfrm>
            <a:off x="11358563" y="11388725"/>
            <a:ext cx="2603500"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8" name="Line 20">
            <a:extLst>
              <a:ext uri="{FF2B5EF4-FFF2-40B4-BE49-F238E27FC236}">
                <a16:creationId xmlns:a16="http://schemas.microsoft.com/office/drawing/2014/main" id="{21C93E84-FA96-61C4-8742-B11BF3D63FCA}"/>
              </a:ext>
            </a:extLst>
          </p:cNvPr>
          <p:cNvSpPr>
            <a:spLocks noChangeShapeType="1"/>
          </p:cNvSpPr>
          <p:nvPr/>
        </p:nvSpPr>
        <p:spPr bwMode="auto">
          <a:xfrm>
            <a:off x="16983075" y="11388725"/>
            <a:ext cx="2601913"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09" name="Line 21">
            <a:extLst>
              <a:ext uri="{FF2B5EF4-FFF2-40B4-BE49-F238E27FC236}">
                <a16:creationId xmlns:a16="http://schemas.microsoft.com/office/drawing/2014/main" id="{47660236-DD9B-EB50-7807-8DEE7DF32EBF}"/>
              </a:ext>
            </a:extLst>
          </p:cNvPr>
          <p:cNvSpPr>
            <a:spLocks noChangeShapeType="1"/>
          </p:cNvSpPr>
          <p:nvPr/>
        </p:nvSpPr>
        <p:spPr bwMode="auto">
          <a:xfrm>
            <a:off x="9848850" y="9407525"/>
            <a:ext cx="0" cy="92710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10" name="Line 22">
            <a:extLst>
              <a:ext uri="{FF2B5EF4-FFF2-40B4-BE49-F238E27FC236}">
                <a16:creationId xmlns:a16="http://schemas.microsoft.com/office/drawing/2014/main" id="{17139D3E-E797-FBDD-23D6-A1DC13DF04BC}"/>
              </a:ext>
            </a:extLst>
          </p:cNvPr>
          <p:cNvSpPr>
            <a:spLocks noChangeShapeType="1"/>
          </p:cNvSpPr>
          <p:nvPr/>
        </p:nvSpPr>
        <p:spPr bwMode="auto">
          <a:xfrm>
            <a:off x="9840913" y="9402763"/>
            <a:ext cx="5638800" cy="0"/>
          </a:xfrm>
          <a:prstGeom prst="line">
            <a:avLst/>
          </a:pr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11" name="Line 23">
            <a:extLst>
              <a:ext uri="{FF2B5EF4-FFF2-40B4-BE49-F238E27FC236}">
                <a16:creationId xmlns:a16="http://schemas.microsoft.com/office/drawing/2014/main" id="{0BDCCC1E-1A30-5715-F4FA-8F03E106F612}"/>
              </a:ext>
            </a:extLst>
          </p:cNvPr>
          <p:cNvSpPr>
            <a:spLocks noChangeShapeType="1"/>
          </p:cNvSpPr>
          <p:nvPr/>
        </p:nvSpPr>
        <p:spPr bwMode="auto">
          <a:xfrm flipV="1">
            <a:off x="21096288" y="8497888"/>
            <a:ext cx="0" cy="180975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12" name="Line 24">
            <a:extLst>
              <a:ext uri="{FF2B5EF4-FFF2-40B4-BE49-F238E27FC236}">
                <a16:creationId xmlns:a16="http://schemas.microsoft.com/office/drawing/2014/main" id="{72F1E2C7-DEEF-D0D0-A1ED-66AD1F2EC302}"/>
              </a:ext>
            </a:extLst>
          </p:cNvPr>
          <p:cNvSpPr>
            <a:spLocks noChangeShapeType="1"/>
          </p:cNvSpPr>
          <p:nvPr/>
        </p:nvSpPr>
        <p:spPr bwMode="auto">
          <a:xfrm>
            <a:off x="9848850" y="4521200"/>
            <a:ext cx="0" cy="180975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13" name="Line 25">
            <a:extLst>
              <a:ext uri="{FF2B5EF4-FFF2-40B4-BE49-F238E27FC236}">
                <a16:creationId xmlns:a16="http://schemas.microsoft.com/office/drawing/2014/main" id="{AB27D180-CF41-E808-BC4C-C216A94DABE7}"/>
              </a:ext>
            </a:extLst>
          </p:cNvPr>
          <p:cNvSpPr>
            <a:spLocks noChangeShapeType="1"/>
          </p:cNvSpPr>
          <p:nvPr/>
        </p:nvSpPr>
        <p:spPr bwMode="auto">
          <a:xfrm>
            <a:off x="15471775" y="8455025"/>
            <a:ext cx="0" cy="923925"/>
          </a:xfrm>
          <a:prstGeom prst="line">
            <a:avLst/>
          </a:prstGeom>
          <a:noFill/>
          <a:ln w="38100" cap="flat" cmpd="sng">
            <a:solidFill>
              <a:srgbClr val="000000"/>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2314" name="Text Box 26">
            <a:extLst>
              <a:ext uri="{FF2B5EF4-FFF2-40B4-BE49-F238E27FC236}">
                <a16:creationId xmlns:a16="http://schemas.microsoft.com/office/drawing/2014/main" id="{3CDB647B-8B21-5377-F0BC-AC3FAB049B9C}"/>
              </a:ext>
            </a:extLst>
          </p:cNvPr>
          <p:cNvSpPr txBox="1">
            <a:spLocks/>
          </p:cNvSpPr>
          <p:nvPr/>
        </p:nvSpPr>
        <p:spPr bwMode="auto">
          <a:xfrm>
            <a:off x="17478375" y="10677525"/>
            <a:ext cx="1611313"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spAutoFit/>
          </a:bodyPr>
          <a:lstStyle/>
          <a:p>
            <a:r>
              <a:rPr lang="en-US" altLang="en-US" sz="3200" b="1">
                <a:solidFill>
                  <a:srgbClr val="000000"/>
                </a:solidFill>
              </a:rPr>
              <a:t>YES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68D7898C-3A29-24DE-8DCE-8A5C710EE2D9}"/>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SnapShots of Project</a:t>
            </a:r>
          </a:p>
        </p:txBody>
      </p:sp>
      <p:pic>
        <p:nvPicPr>
          <p:cNvPr id="13314" name="Picture 2">
            <a:extLst>
              <a:ext uri="{FF2B5EF4-FFF2-40B4-BE49-F238E27FC236}">
                <a16:creationId xmlns:a16="http://schemas.microsoft.com/office/drawing/2014/main" id="{119B22CB-F119-3317-58A5-BC68B492B0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2735263"/>
            <a:ext cx="24403050" cy="1082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5" name="Rectangle 3">
            <a:extLst>
              <a:ext uri="{FF2B5EF4-FFF2-40B4-BE49-F238E27FC236}">
                <a16:creationId xmlns:a16="http://schemas.microsoft.com/office/drawing/2014/main" id="{19BC25E4-049C-83FC-2B53-C9EA5747F756}"/>
              </a:ext>
            </a:extLst>
          </p:cNvPr>
          <p:cNvSpPr>
            <a:spLocks noGrp="1" noChangeArrowheads="1"/>
          </p:cNvSpPr>
          <p:nvPr>
            <p:ph type="body" sz="quarter" idx="4294967295"/>
          </p:nvPr>
        </p:nvSpPr>
        <p:spPr>
          <a:xfrm>
            <a:off x="6621463" y="1793875"/>
            <a:ext cx="11139487" cy="1216025"/>
          </a:xfrm>
        </p:spPr>
        <p:txBody>
          <a:bodyPr/>
          <a:lstStyle/>
          <a:p>
            <a:pPr marL="0" lvl="2" indent="914400"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Home page without Login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D93FA0B8-9E6F-589B-DBC2-1E787CF39F79}"/>
              </a:ext>
            </a:extLst>
          </p:cNvPr>
          <p:cNvSpPr>
            <a:spLocks noGrp="1" noChangeArrowheads="1"/>
          </p:cNvSpPr>
          <p:nvPr>
            <p:ph type="body" sz="quarter" idx="4294967295"/>
          </p:nvPr>
        </p:nvSpPr>
        <p:spPr>
          <a:xfrm>
            <a:off x="5549900" y="825500"/>
            <a:ext cx="13282613" cy="1216025"/>
          </a:xfrm>
        </p:spPr>
        <p:txBody>
          <a:bodyPr/>
          <a:lstStyle/>
          <a:p>
            <a:pPr marL="0" lvl="2" indent="722313" algn="just" defTabSz="650875">
              <a:lnSpc>
                <a:spcPct val="100000"/>
              </a:lnSpc>
              <a:spcBef>
                <a:spcPct val="0"/>
              </a:spcBef>
              <a:buSzTx/>
              <a:buFontTx/>
              <a:buNone/>
            </a:pPr>
            <a:r>
              <a:rPr lang="en-US" altLang="en-US" sz="43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Login to add book to favorite section</a:t>
            </a:r>
          </a:p>
        </p:txBody>
      </p:sp>
      <p:pic>
        <p:nvPicPr>
          <p:cNvPr id="14338" name="Picture 2">
            <a:extLst>
              <a:ext uri="{FF2B5EF4-FFF2-40B4-BE49-F238E27FC236}">
                <a16:creationId xmlns:a16="http://schemas.microsoft.com/office/drawing/2014/main" id="{9B2EE4A1-3D59-9EF0-3878-BFDD26614F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3" y="2365375"/>
            <a:ext cx="24406226" cy="1143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6A400707-56DA-7CC7-6B92-3C3A0AF97AF3}"/>
              </a:ext>
            </a:extLst>
          </p:cNvPr>
          <p:cNvSpPr>
            <a:spLocks noGrp="1" noChangeArrowheads="1"/>
          </p:cNvSpPr>
          <p:nvPr>
            <p:ph type="body" sz="quarter" idx="4294967295"/>
          </p:nvPr>
        </p:nvSpPr>
        <p:spPr>
          <a:xfrm>
            <a:off x="7134225" y="590550"/>
            <a:ext cx="10113963" cy="1217613"/>
          </a:xfrm>
        </p:spPr>
        <p:txBody>
          <a:bodyPr/>
          <a:lstStyle/>
          <a:p>
            <a:pPr marL="0" lvl="2" indent="914400" algn="ctr"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Registration Page</a:t>
            </a:r>
          </a:p>
        </p:txBody>
      </p:sp>
      <p:pic>
        <p:nvPicPr>
          <p:cNvPr id="15362" name="Picture 2">
            <a:extLst>
              <a:ext uri="{FF2B5EF4-FFF2-40B4-BE49-F238E27FC236}">
                <a16:creationId xmlns:a16="http://schemas.microsoft.com/office/drawing/2014/main" id="{F95A3B7D-3F0E-9E99-D855-833661F4A5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 y="2298700"/>
            <a:ext cx="24472900" cy="1136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CA81D349-8ADC-E9C6-A9AB-53F28E3AC6E1}"/>
              </a:ext>
            </a:extLst>
          </p:cNvPr>
          <p:cNvSpPr>
            <a:spLocks noGrp="1" noChangeArrowheads="1"/>
          </p:cNvSpPr>
          <p:nvPr>
            <p:ph type="body" sz="quarter" idx="4294967295"/>
          </p:nvPr>
        </p:nvSpPr>
        <p:spPr>
          <a:xfrm>
            <a:off x="7134225" y="679450"/>
            <a:ext cx="10113963" cy="1216025"/>
          </a:xfrm>
        </p:spPr>
        <p:txBody>
          <a:bodyPr/>
          <a:lstStyle/>
          <a:p>
            <a:pPr marL="0" lvl="2" indent="914400" algn="ctr"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Login Page</a:t>
            </a:r>
          </a:p>
        </p:txBody>
      </p:sp>
      <p:pic>
        <p:nvPicPr>
          <p:cNvPr id="16386" name="Picture 2">
            <a:extLst>
              <a:ext uri="{FF2B5EF4-FFF2-40B4-BE49-F238E27FC236}">
                <a16:creationId xmlns:a16="http://schemas.microsoft.com/office/drawing/2014/main" id="{E7450390-47D4-43E6-93CB-5FB083B5CA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2178050"/>
            <a:ext cx="24437976" cy="11514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4BC0E18D-855C-F45C-0CEC-E6CF1117F0D1}"/>
              </a:ext>
            </a:extLst>
          </p:cNvPr>
          <p:cNvSpPr>
            <a:spLocks noGrp="1" noChangeArrowheads="1"/>
          </p:cNvSpPr>
          <p:nvPr>
            <p:ph type="body" sz="quarter" idx="4294967295"/>
          </p:nvPr>
        </p:nvSpPr>
        <p:spPr>
          <a:xfrm>
            <a:off x="7134225" y="942975"/>
            <a:ext cx="10113963" cy="1216025"/>
          </a:xfrm>
        </p:spPr>
        <p:txBody>
          <a:bodyPr/>
          <a:lstStyle/>
          <a:p>
            <a:pPr marL="0" lvl="2" indent="914400" algn="ctr"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Forget Password?</a:t>
            </a:r>
          </a:p>
        </p:txBody>
      </p:sp>
      <p:pic>
        <p:nvPicPr>
          <p:cNvPr id="17410" name="Picture 2">
            <a:extLst>
              <a:ext uri="{FF2B5EF4-FFF2-40B4-BE49-F238E27FC236}">
                <a16:creationId xmlns:a16="http://schemas.microsoft.com/office/drawing/2014/main" id="{677A5F1B-4FB3-EEED-1F57-0E4F13141B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43138"/>
            <a:ext cx="24384000" cy="1147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E897864B-A09A-B796-9EF6-9C27CCF34083}"/>
              </a:ext>
            </a:extLst>
          </p:cNvPr>
          <p:cNvSpPr>
            <a:spLocks noGrp="1" noChangeArrowheads="1"/>
          </p:cNvSpPr>
          <p:nvPr>
            <p:ph type="body" sz="quarter" idx="4294967295"/>
          </p:nvPr>
        </p:nvSpPr>
        <p:spPr>
          <a:xfrm>
            <a:off x="7134225" y="942975"/>
            <a:ext cx="10113963" cy="1216025"/>
          </a:xfrm>
        </p:spPr>
        <p:txBody>
          <a:bodyPr/>
          <a:lstStyle/>
          <a:p>
            <a:pPr marL="0" lvl="2" indent="730250" algn="ctr" defTabSz="660400">
              <a:lnSpc>
                <a:spcPct val="100000"/>
              </a:lnSpc>
              <a:spcBef>
                <a:spcPct val="0"/>
              </a:spcBef>
              <a:buSzTx/>
              <a:buFontTx/>
              <a:buNone/>
            </a:pPr>
            <a:r>
              <a:rPr lang="en-US" altLang="en-US" sz="44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Book added to your Favorite</a:t>
            </a:r>
          </a:p>
        </p:txBody>
      </p:sp>
      <p:pic>
        <p:nvPicPr>
          <p:cNvPr id="18434" name="Picture 2">
            <a:extLst>
              <a:ext uri="{FF2B5EF4-FFF2-40B4-BE49-F238E27FC236}">
                <a16:creationId xmlns:a16="http://schemas.microsoft.com/office/drawing/2014/main" id="{39AC5ADE-76FD-07C2-3D2E-0362AFCCF9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19363"/>
            <a:ext cx="23315613" cy="1104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C99B938C-E250-7891-2A09-DCFF3B1DDF2A}"/>
              </a:ext>
            </a:extLst>
          </p:cNvPr>
          <p:cNvSpPr>
            <a:spLocks noGrp="1" noChangeArrowheads="1"/>
          </p:cNvSpPr>
          <p:nvPr>
            <p:ph type="body" sz="quarter" idx="4294967295"/>
          </p:nvPr>
        </p:nvSpPr>
        <p:spPr>
          <a:xfrm>
            <a:off x="7134225" y="942975"/>
            <a:ext cx="10113963" cy="1216025"/>
          </a:xfrm>
        </p:spPr>
        <p:txBody>
          <a:bodyPr/>
          <a:lstStyle/>
          <a:p>
            <a:pPr marL="0" lvl="2" indent="914400" algn="ctr"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Explore more books</a:t>
            </a:r>
          </a:p>
        </p:txBody>
      </p:sp>
      <p:pic>
        <p:nvPicPr>
          <p:cNvPr id="19458" name="Picture 2">
            <a:extLst>
              <a:ext uri="{FF2B5EF4-FFF2-40B4-BE49-F238E27FC236}">
                <a16:creationId xmlns:a16="http://schemas.microsoft.com/office/drawing/2014/main" id="{3A840AFF-F69D-9319-35A1-1F58A8228C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90750"/>
            <a:ext cx="24384000" cy="1152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B1ECFA1B-48DB-B581-6C68-EB04C6CF2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2" name="Rectangle 2">
            <a:extLst>
              <a:ext uri="{FF2B5EF4-FFF2-40B4-BE49-F238E27FC236}">
                <a16:creationId xmlns:a16="http://schemas.microsoft.com/office/drawing/2014/main" id="{03075A4F-E7AB-E578-F836-C4D69ABF6B78}"/>
              </a:ext>
            </a:extLst>
          </p:cNvPr>
          <p:cNvSpPr>
            <a:spLocks noGrp="1" noChangeArrowheads="1"/>
          </p:cNvSpPr>
          <p:nvPr>
            <p:ph type="body" idx="4294967295"/>
          </p:nvPr>
        </p:nvSpPr>
        <p:spPr>
          <a:xfrm>
            <a:off x="555625" y="2817813"/>
            <a:ext cx="23271163" cy="10845800"/>
          </a:xfrm>
        </p:spPr>
        <p:txBody>
          <a:bodyPr/>
          <a:lstStyle/>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VCS - GitLab​</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Source-code Editor - Visual Studio Code​</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Backend - NodeJS/ExpressJS​</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Frontend - ReactJS​</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Data Store - MongoDB​</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Testing - Mocha, chai</a:t>
            </a:r>
          </a:p>
          <a:p>
            <a:pPr marL="1917700" lvl="2"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Container - Docker</a:t>
            </a:r>
          </a:p>
        </p:txBody>
      </p:sp>
      <p:sp>
        <p:nvSpPr>
          <p:cNvPr id="20483" name="Rectangle 3">
            <a:extLst>
              <a:ext uri="{FF2B5EF4-FFF2-40B4-BE49-F238E27FC236}">
                <a16:creationId xmlns:a16="http://schemas.microsoft.com/office/drawing/2014/main" id="{EA3E70EA-FCC7-BCD2-2A26-6F28652BA436}"/>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Tools and Techniques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FF2508A4-87F6-8A8B-85D9-E3E945256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a:extLst>
              <a:ext uri="{FF2B5EF4-FFF2-40B4-BE49-F238E27FC236}">
                <a16:creationId xmlns:a16="http://schemas.microsoft.com/office/drawing/2014/main" id="{EA8C72C9-BCBA-CE1D-59A4-D2FE003E84F2}"/>
              </a:ext>
            </a:extLst>
          </p:cNvPr>
          <p:cNvSpPr>
            <a:spLocks noGrp="1" noChangeArrowheads="1"/>
          </p:cNvSpPr>
          <p:nvPr>
            <p:ph type="body" idx="4294967295"/>
          </p:nvPr>
        </p:nvSpPr>
        <p:spPr>
          <a:xfrm>
            <a:off x="555625" y="2817813"/>
            <a:ext cx="23271163" cy="10845800"/>
          </a:xfrm>
        </p:spPr>
        <p:txBody>
          <a:bodyPr/>
          <a:lstStyle/>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To make this app as reading platform.</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Give provision to buy books and e-books from third party e-commerce sites.</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To make users to share book links to others.</a:t>
            </a:r>
          </a:p>
          <a:p>
            <a:pPr marL="2527300" lvl="3"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2527300" lvl="3"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p:txBody>
      </p:sp>
      <p:sp>
        <p:nvSpPr>
          <p:cNvPr id="21507" name="Rectangle 3">
            <a:extLst>
              <a:ext uri="{FF2B5EF4-FFF2-40B4-BE49-F238E27FC236}">
                <a16:creationId xmlns:a16="http://schemas.microsoft.com/office/drawing/2014/main" id="{ED78E12B-7EFD-5F4E-A0DC-39B6B4FA8FE2}"/>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Future scope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0AC58CD8-8B4B-C0B2-D6B7-843E428783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472488"/>
            <a:ext cx="24382413" cy="3657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8" name="Rectangle 2">
            <a:extLst>
              <a:ext uri="{FF2B5EF4-FFF2-40B4-BE49-F238E27FC236}">
                <a16:creationId xmlns:a16="http://schemas.microsoft.com/office/drawing/2014/main" id="{78BA38FF-66D1-3EC3-2B57-C117FDAB8C0E}"/>
              </a:ext>
            </a:extLst>
          </p:cNvPr>
          <p:cNvSpPr>
            <a:spLocks noGrp="1" noChangeArrowheads="1"/>
          </p:cNvSpPr>
          <p:nvPr>
            <p:ph type="ctrTitle"/>
          </p:nvPr>
        </p:nvSpPr>
        <p:spPr>
          <a:xfrm>
            <a:off x="-1588" y="14288"/>
            <a:ext cx="24387176" cy="1811337"/>
          </a:xfrm>
        </p:spPr>
        <p:txBody>
          <a:bodyPr/>
          <a:lstStyle/>
          <a:p>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Contents</a:t>
            </a:r>
          </a:p>
        </p:txBody>
      </p:sp>
      <p:sp>
        <p:nvSpPr>
          <p:cNvPr id="4099" name="Rectangle 3">
            <a:extLst>
              <a:ext uri="{FF2B5EF4-FFF2-40B4-BE49-F238E27FC236}">
                <a16:creationId xmlns:a16="http://schemas.microsoft.com/office/drawing/2014/main" id="{08C83760-AEF8-0DD4-2F7A-03B1D3D927BE}"/>
              </a:ext>
            </a:extLst>
          </p:cNvPr>
          <p:cNvSpPr>
            <a:spLocks noGrp="1" noChangeArrowheads="1"/>
          </p:cNvSpPr>
          <p:nvPr>
            <p:ph type="subTitle" sz="quarter" idx="1"/>
          </p:nvPr>
        </p:nvSpPr>
        <p:spPr>
          <a:xfrm>
            <a:off x="12700" y="2217738"/>
            <a:ext cx="24357013" cy="1139825"/>
          </a:xfrm>
        </p:spPr>
        <p:txBody>
          <a:bodyPr/>
          <a:lstStyle/>
          <a:p>
            <a:pPr algn="l" defTabSz="825500">
              <a:lnSpc>
                <a:spcPct val="100000"/>
              </a:lnSpc>
              <a:spcBef>
                <a:spcPct val="0"/>
              </a:spcBef>
              <a:buSzTx/>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1. Group Details</a:t>
            </a:r>
          </a:p>
        </p:txBody>
      </p:sp>
      <p:sp>
        <p:nvSpPr>
          <p:cNvPr id="4100" name="Text Box 4">
            <a:extLst>
              <a:ext uri="{FF2B5EF4-FFF2-40B4-BE49-F238E27FC236}">
                <a16:creationId xmlns:a16="http://schemas.microsoft.com/office/drawing/2014/main" id="{99AE277E-C8F8-A58D-6DC9-9C5BDAB8ABFF}"/>
              </a:ext>
            </a:extLst>
          </p:cNvPr>
          <p:cNvSpPr txBox="1">
            <a:spLocks/>
          </p:cNvSpPr>
          <p:nvPr/>
        </p:nvSpPr>
        <p:spPr bwMode="auto">
          <a:xfrm>
            <a:off x="12700" y="3989388"/>
            <a:ext cx="24357013"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2. Project Objectives</a:t>
            </a:r>
          </a:p>
        </p:txBody>
      </p:sp>
      <p:sp>
        <p:nvSpPr>
          <p:cNvPr id="4101" name="Text Box 5">
            <a:extLst>
              <a:ext uri="{FF2B5EF4-FFF2-40B4-BE49-F238E27FC236}">
                <a16:creationId xmlns:a16="http://schemas.microsoft.com/office/drawing/2014/main" id="{1209719E-7716-AAE8-8B47-AD3FD733872E}"/>
              </a:ext>
            </a:extLst>
          </p:cNvPr>
          <p:cNvSpPr txBox="1">
            <a:spLocks/>
          </p:cNvSpPr>
          <p:nvPr/>
        </p:nvSpPr>
        <p:spPr bwMode="auto">
          <a:xfrm>
            <a:off x="12700" y="5102225"/>
            <a:ext cx="2435701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3. Functional Features</a:t>
            </a:r>
          </a:p>
        </p:txBody>
      </p:sp>
      <p:sp>
        <p:nvSpPr>
          <p:cNvPr id="4102" name="Text Box 6">
            <a:extLst>
              <a:ext uri="{FF2B5EF4-FFF2-40B4-BE49-F238E27FC236}">
                <a16:creationId xmlns:a16="http://schemas.microsoft.com/office/drawing/2014/main" id="{BEE0F179-2D06-8A0B-A2E9-D9A0EFF932C0}"/>
              </a:ext>
            </a:extLst>
          </p:cNvPr>
          <p:cNvSpPr txBox="1">
            <a:spLocks/>
          </p:cNvSpPr>
          <p:nvPr/>
        </p:nvSpPr>
        <p:spPr bwMode="auto">
          <a:xfrm>
            <a:off x="12700" y="6554788"/>
            <a:ext cx="24357013" cy="1138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4. Block Diagrams</a:t>
            </a:r>
          </a:p>
        </p:txBody>
      </p:sp>
      <p:sp>
        <p:nvSpPr>
          <p:cNvPr id="4103" name="Text Box 7">
            <a:extLst>
              <a:ext uri="{FF2B5EF4-FFF2-40B4-BE49-F238E27FC236}">
                <a16:creationId xmlns:a16="http://schemas.microsoft.com/office/drawing/2014/main" id="{0950BA7A-D18C-C1D6-DDF7-11995B949FD7}"/>
              </a:ext>
            </a:extLst>
          </p:cNvPr>
          <p:cNvSpPr txBox="1">
            <a:spLocks/>
          </p:cNvSpPr>
          <p:nvPr/>
        </p:nvSpPr>
        <p:spPr bwMode="auto">
          <a:xfrm>
            <a:off x="12700" y="8880475"/>
            <a:ext cx="2435701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5. Flow Diagrams</a:t>
            </a:r>
          </a:p>
        </p:txBody>
      </p:sp>
      <p:sp>
        <p:nvSpPr>
          <p:cNvPr id="4104" name="Text Box 8">
            <a:extLst>
              <a:ext uri="{FF2B5EF4-FFF2-40B4-BE49-F238E27FC236}">
                <a16:creationId xmlns:a16="http://schemas.microsoft.com/office/drawing/2014/main" id="{00290CCD-609D-3BC4-7B48-A7FE129D68DB}"/>
              </a:ext>
            </a:extLst>
          </p:cNvPr>
          <p:cNvSpPr txBox="1">
            <a:spLocks/>
          </p:cNvSpPr>
          <p:nvPr/>
        </p:nvSpPr>
        <p:spPr bwMode="auto">
          <a:xfrm>
            <a:off x="12700" y="10399713"/>
            <a:ext cx="2435701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6. Snapshots of Project</a:t>
            </a:r>
          </a:p>
        </p:txBody>
      </p:sp>
      <p:sp>
        <p:nvSpPr>
          <p:cNvPr id="4105" name="Text Box 9">
            <a:extLst>
              <a:ext uri="{FF2B5EF4-FFF2-40B4-BE49-F238E27FC236}">
                <a16:creationId xmlns:a16="http://schemas.microsoft.com/office/drawing/2014/main" id="{C52D6094-67D1-8C62-DEA1-12BCF32F42A2}"/>
              </a:ext>
            </a:extLst>
          </p:cNvPr>
          <p:cNvSpPr txBox="1">
            <a:spLocks/>
          </p:cNvSpPr>
          <p:nvPr/>
        </p:nvSpPr>
        <p:spPr bwMode="auto">
          <a:xfrm>
            <a:off x="12700" y="11399838"/>
            <a:ext cx="2435701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7. Tools and Techniques</a:t>
            </a:r>
          </a:p>
        </p:txBody>
      </p:sp>
      <p:sp>
        <p:nvSpPr>
          <p:cNvPr id="4106" name="Text Box 10">
            <a:extLst>
              <a:ext uri="{FF2B5EF4-FFF2-40B4-BE49-F238E27FC236}">
                <a16:creationId xmlns:a16="http://schemas.microsoft.com/office/drawing/2014/main" id="{18B94727-6312-2875-2A8D-7C3722A7AEAA}"/>
              </a:ext>
            </a:extLst>
          </p:cNvPr>
          <p:cNvSpPr txBox="1">
            <a:spLocks/>
          </p:cNvSpPr>
          <p:nvPr/>
        </p:nvSpPr>
        <p:spPr bwMode="auto">
          <a:xfrm>
            <a:off x="12700" y="12658725"/>
            <a:ext cx="2435701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pPr algn="l"/>
            <a:r>
              <a:rPr lang="en-US" altLang="en-US" sz="5500" b="1">
                <a:solidFill>
                  <a:srgbClr val="000000"/>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                  8. Future Scope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37E5A413-12AA-94EE-CB6F-48B54F70D6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0" name="Rectangle 2">
            <a:extLst>
              <a:ext uri="{FF2B5EF4-FFF2-40B4-BE49-F238E27FC236}">
                <a16:creationId xmlns:a16="http://schemas.microsoft.com/office/drawing/2014/main" id="{F0B3C457-A400-21AF-23A4-C8A5A5D1DE95}"/>
              </a:ext>
            </a:extLst>
          </p:cNvPr>
          <p:cNvSpPr>
            <a:spLocks noGrp="1" noChangeArrowheads="1"/>
          </p:cNvSpPr>
          <p:nvPr>
            <p:ph type="title" idx="4294967295"/>
          </p:nvPr>
        </p:nvSpPr>
        <p:spPr>
          <a:xfrm>
            <a:off x="-1588" y="595153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Thank you</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C015EEA1-4DC0-603E-5F60-DADCBBD7A3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311188"/>
            <a:ext cx="24688800" cy="37033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2" name="Rectangle 2">
            <a:extLst>
              <a:ext uri="{FF2B5EF4-FFF2-40B4-BE49-F238E27FC236}">
                <a16:creationId xmlns:a16="http://schemas.microsoft.com/office/drawing/2014/main" id="{1E709B49-DCC3-6141-57F0-E1017E84F5A8}"/>
              </a:ext>
            </a:extLst>
          </p:cNvPr>
          <p:cNvSpPr>
            <a:spLocks noGrp="1" noChangeArrowheads="1"/>
          </p:cNvSpPr>
          <p:nvPr>
            <p:ph type="title" idx="4294967295"/>
          </p:nvPr>
        </p:nvSpPr>
        <p:spPr>
          <a:xfrm>
            <a:off x="-1588" y="14288"/>
            <a:ext cx="24387176" cy="1811337"/>
          </a:xfrm>
        </p:spPr>
        <p:txBody>
          <a:bodyPr anchor="b"/>
          <a:lstStyle/>
          <a:p>
            <a:r>
              <a:rPr lang="en-US" altLang="en-US" sz="11600">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Group Details</a:t>
            </a:r>
          </a:p>
        </p:txBody>
      </p:sp>
      <p:sp>
        <p:nvSpPr>
          <p:cNvPr id="5123" name="Rectangle 3">
            <a:extLst>
              <a:ext uri="{FF2B5EF4-FFF2-40B4-BE49-F238E27FC236}">
                <a16:creationId xmlns:a16="http://schemas.microsoft.com/office/drawing/2014/main" id="{3D62B58F-21ED-EE65-2E14-B0FC96665FFE}"/>
              </a:ext>
            </a:extLst>
          </p:cNvPr>
          <p:cNvSpPr>
            <a:spLocks noGrp="1" noChangeArrowheads="1"/>
          </p:cNvSpPr>
          <p:nvPr>
            <p:ph type="body" idx="4294967295"/>
          </p:nvPr>
        </p:nvSpPr>
        <p:spPr>
          <a:xfrm>
            <a:off x="12700" y="2084388"/>
            <a:ext cx="24357013" cy="11347450"/>
          </a:xfrm>
        </p:spPr>
        <p:txBody>
          <a:bodyPr/>
          <a:lstStyle/>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Group No.02</a:t>
            </a:r>
          </a:p>
          <a:p>
            <a:pPr marL="0" indent="0" defTabSz="825500">
              <a:lnSpc>
                <a:spcPct val="100000"/>
              </a:lnSpc>
              <a:spcBef>
                <a:spcPct val="0"/>
              </a:spcBef>
              <a:buSzTx/>
              <a:buFontTx/>
              <a:buNone/>
            </a:pPr>
            <a:endPar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Group Members:</a:t>
            </a: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1.Dawandeep Singh.</a:t>
            </a: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2.Pavan Gulaganji.</a:t>
            </a:r>
          </a:p>
          <a:p>
            <a:pPr marL="0" indent="0" defTabSz="825500">
              <a:lnSpc>
                <a:spcPct val="100000"/>
              </a:lnSpc>
              <a:spcBef>
                <a:spcPct val="0"/>
              </a:spcBef>
              <a:buSzTx/>
              <a:buFontTx/>
              <a:buNone/>
            </a:pPr>
            <a:endPar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Group Batch-126 MERN</a:t>
            </a:r>
          </a:p>
          <a:p>
            <a:pPr marL="0" indent="0" defTabSz="825500">
              <a:lnSpc>
                <a:spcPct val="100000"/>
              </a:lnSpc>
              <a:spcBef>
                <a:spcPct val="0"/>
              </a:spcBef>
              <a:buSzTx/>
              <a:buFontTx/>
              <a:buNone/>
            </a:pPr>
            <a:endPar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Group Mentor</a:t>
            </a:r>
          </a:p>
          <a:p>
            <a:pPr marL="0" indent="0" defTabSz="825500">
              <a:lnSpc>
                <a:spcPct val="100000"/>
              </a:lnSpc>
              <a:spcBef>
                <a:spcPct val="0"/>
              </a:spcBef>
              <a:buSzTx/>
              <a:buFontTx/>
              <a:buNone/>
            </a:pPr>
            <a:r>
              <a:rPr lang="en-US" altLang="en-US" sz="5500" b="1">
                <a:solidFill>
                  <a:srgbClr val="FFFFFF"/>
                </a:solidFill>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Dhiraj Kumar</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a:extLst>
              <a:ext uri="{FF2B5EF4-FFF2-40B4-BE49-F238E27FC236}">
                <a16:creationId xmlns:a16="http://schemas.microsoft.com/office/drawing/2014/main" id="{701A56EC-8B37-FABC-AC49-ADA46FAD29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6" name="Rectangle 2">
            <a:extLst>
              <a:ext uri="{FF2B5EF4-FFF2-40B4-BE49-F238E27FC236}">
                <a16:creationId xmlns:a16="http://schemas.microsoft.com/office/drawing/2014/main" id="{9A134A70-2510-E815-DC6F-D84413BD783E}"/>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Project Objectives</a:t>
            </a:r>
          </a:p>
        </p:txBody>
      </p:sp>
      <p:sp>
        <p:nvSpPr>
          <p:cNvPr id="6147" name="Rectangle 3">
            <a:extLst>
              <a:ext uri="{FF2B5EF4-FFF2-40B4-BE49-F238E27FC236}">
                <a16:creationId xmlns:a16="http://schemas.microsoft.com/office/drawing/2014/main" id="{29109C6F-B16C-4D9F-BCEB-628D1FFD9905}"/>
              </a:ext>
            </a:extLst>
          </p:cNvPr>
          <p:cNvSpPr>
            <a:spLocks noGrp="1" noChangeArrowheads="1"/>
          </p:cNvSpPr>
          <p:nvPr>
            <p:ph type="body" idx="4294967295"/>
          </p:nvPr>
        </p:nvSpPr>
        <p:spPr>
          <a:xfrm>
            <a:off x="555625" y="2703513"/>
            <a:ext cx="23271163" cy="9677400"/>
          </a:xfrm>
        </p:spPr>
        <p:txBody>
          <a:bodyPr/>
          <a:lstStyle/>
          <a:p>
            <a:pPr marL="0" indent="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This is the project of Book App which is designed and developed using MERN. In our project, we let people search for books of their choice through the author or title based to get book details, and we also display some books on the home page based on different categories to explore more books. If users create an account in our app, we give them an option to add their favorite or important book to the favorites section, so that they can easily access those books.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B1226321-F83A-8D88-1A2E-D900D46CEC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0" name="Rectangle 2">
            <a:extLst>
              <a:ext uri="{FF2B5EF4-FFF2-40B4-BE49-F238E27FC236}">
                <a16:creationId xmlns:a16="http://schemas.microsoft.com/office/drawing/2014/main" id="{322B1DF1-3A40-798B-BD5F-1A7D93B1357F}"/>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Functional Features</a:t>
            </a:r>
          </a:p>
        </p:txBody>
      </p:sp>
      <p:sp>
        <p:nvSpPr>
          <p:cNvPr id="7171" name="Rectangle 3">
            <a:extLst>
              <a:ext uri="{FF2B5EF4-FFF2-40B4-BE49-F238E27FC236}">
                <a16:creationId xmlns:a16="http://schemas.microsoft.com/office/drawing/2014/main" id="{E421C173-3FF3-7195-D579-82FA5F9505EB}"/>
              </a:ext>
            </a:extLst>
          </p:cNvPr>
          <p:cNvSpPr>
            <a:spLocks noGrp="1" noChangeArrowheads="1"/>
          </p:cNvSpPr>
          <p:nvPr>
            <p:ph type="body" idx="4294967295"/>
          </p:nvPr>
        </p:nvSpPr>
        <p:spPr>
          <a:xfrm>
            <a:off x="555625" y="2019300"/>
            <a:ext cx="23271163" cy="11563350"/>
          </a:xfrm>
        </p:spPr>
        <p:txBody>
          <a:bodyPr/>
          <a:lstStyle/>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When user does not have an account,</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1.If the user want to register an account, the user can register by filling up all details asked on the registration page.</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2.The user can view any book’s details.</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3.The user can search any book based on both title and author.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AD358D81-FCFD-3174-8876-87640C04A2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4" name="Rectangle 2">
            <a:extLst>
              <a:ext uri="{FF2B5EF4-FFF2-40B4-BE49-F238E27FC236}">
                <a16:creationId xmlns:a16="http://schemas.microsoft.com/office/drawing/2014/main" id="{2AA7B4C3-2CF2-8189-71AE-689139A5ABAB}"/>
              </a:ext>
            </a:extLst>
          </p:cNvPr>
          <p:cNvSpPr>
            <a:spLocks noGrp="1" noChangeArrowheads="1"/>
          </p:cNvSpPr>
          <p:nvPr>
            <p:ph type="body" idx="4294967295"/>
          </p:nvPr>
        </p:nvSpPr>
        <p:spPr>
          <a:xfrm>
            <a:off x="555625" y="2817813"/>
            <a:ext cx="23271163" cy="10845800"/>
          </a:xfrm>
        </p:spPr>
        <p:txBody>
          <a:bodyPr/>
          <a:lstStyle/>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When the user creates an account, </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1.They can add any book to their favorite section, and remove them at any time.</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2.The user can search any book based on both title and author. If user search any unavailable book or  meaningless word, he will get an 404 book not found.</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3.The user can see the details of any book by clicking on the book.</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p:txBody>
      </p:sp>
      <p:sp>
        <p:nvSpPr>
          <p:cNvPr id="8195" name="Rectangle 3">
            <a:extLst>
              <a:ext uri="{FF2B5EF4-FFF2-40B4-BE49-F238E27FC236}">
                <a16:creationId xmlns:a16="http://schemas.microsoft.com/office/drawing/2014/main" id="{EE631607-7D98-0BCA-99BB-08486E9EAF07}"/>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Functional Features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031E4805-7229-9C18-EAA7-01AF501C62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8" name="Rectangle 2">
            <a:extLst>
              <a:ext uri="{FF2B5EF4-FFF2-40B4-BE49-F238E27FC236}">
                <a16:creationId xmlns:a16="http://schemas.microsoft.com/office/drawing/2014/main" id="{7241695F-15DB-2499-DE9A-D3D7745A5863}"/>
              </a:ext>
            </a:extLst>
          </p:cNvPr>
          <p:cNvSpPr>
            <a:spLocks noGrp="1" noChangeArrowheads="1"/>
          </p:cNvSpPr>
          <p:nvPr>
            <p:ph type="body" idx="4294967295"/>
          </p:nvPr>
        </p:nvSpPr>
        <p:spPr>
          <a:xfrm>
            <a:off x="555625" y="2817813"/>
            <a:ext cx="23271163" cy="10845800"/>
          </a:xfrm>
        </p:spPr>
        <p:txBody>
          <a:bodyPr/>
          <a:lstStyle/>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When the user creates an account, </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4.User can view their profile, in which they will get their info like profile image, name, email, city, phone no.</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5.On clicking on the profile icon. The user have an option to change their password.</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6.The user by clicking on profile icon, they will get a logout option.</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p:txBody>
      </p:sp>
      <p:sp>
        <p:nvSpPr>
          <p:cNvPr id="9219" name="Rectangle 3">
            <a:extLst>
              <a:ext uri="{FF2B5EF4-FFF2-40B4-BE49-F238E27FC236}">
                <a16:creationId xmlns:a16="http://schemas.microsoft.com/office/drawing/2014/main" id="{04346994-E50E-60AD-7620-3837C15BE905}"/>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Functional Features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B20D8BE8-CA10-3F1E-5A32-F22A5949D5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2" name="Rectangle 2">
            <a:extLst>
              <a:ext uri="{FF2B5EF4-FFF2-40B4-BE49-F238E27FC236}">
                <a16:creationId xmlns:a16="http://schemas.microsoft.com/office/drawing/2014/main" id="{C278A8BB-87A3-B13D-5FB7-57ECBC74A932}"/>
              </a:ext>
            </a:extLst>
          </p:cNvPr>
          <p:cNvSpPr>
            <a:spLocks noGrp="1" noChangeArrowheads="1"/>
          </p:cNvSpPr>
          <p:nvPr>
            <p:ph type="body" idx="4294967295"/>
          </p:nvPr>
        </p:nvSpPr>
        <p:spPr>
          <a:xfrm>
            <a:off x="555625" y="2817813"/>
            <a:ext cx="23271163" cy="10845800"/>
          </a:xfrm>
        </p:spPr>
        <p:txBody>
          <a:bodyPr/>
          <a:lstStyle/>
          <a:p>
            <a:pPr marL="698500" indent="-698500" algn="just" defTabSz="825500">
              <a:lnSpc>
                <a:spcPct val="100000"/>
              </a:lnSpc>
              <a:spcBef>
                <a:spcPct val="0"/>
              </a:spcBef>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When the user creates an account, </a:t>
            </a:r>
          </a:p>
          <a:p>
            <a:pPr marL="698500" indent="-698500" algn="just" defTabSz="825500">
              <a:lnSpc>
                <a:spcPct val="100000"/>
              </a:lnSpc>
              <a:spcBef>
                <a:spcPct val="0"/>
              </a:spcBef>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r>
              <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7.If the user forget their password, they have an link i.e forget password on login page, their problem can be resolved through email verification.</a:t>
            </a: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a:p>
            <a:pPr marL="0" lvl="2" indent="914400" algn="just" defTabSz="825500">
              <a:lnSpc>
                <a:spcPct val="100000"/>
              </a:lnSpc>
              <a:spcBef>
                <a:spcPct val="0"/>
              </a:spcBef>
              <a:buSzTx/>
              <a:buFontTx/>
              <a:buNone/>
            </a:pPr>
            <a:endParaRPr lang="en-US" altLang="en-US" sz="5500" b="1">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endParaRPr>
          </a:p>
        </p:txBody>
      </p:sp>
      <p:sp>
        <p:nvSpPr>
          <p:cNvPr id="10243" name="Rectangle 3">
            <a:extLst>
              <a:ext uri="{FF2B5EF4-FFF2-40B4-BE49-F238E27FC236}">
                <a16:creationId xmlns:a16="http://schemas.microsoft.com/office/drawing/2014/main" id="{81904A29-3C4C-7E83-403F-F8891C1D2E40}"/>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Functional Features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28F73394-33A0-1FA2-0ABE-7A92B3F7A3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800" y="-11626850"/>
            <a:ext cx="24485600" cy="36969700"/>
          </a:xfrm>
          <a:prstGeom prst="rect">
            <a:avLst/>
          </a:prstGeom>
          <a:noFill/>
          <a:ln>
            <a:noFill/>
          </a:ln>
          <a:effectLst/>
          <a:extLst>
            <a:ext uri="{909E8E84-426E-40DD-AFC4-6F175D3DCCD1}">
              <a14:hiddenFill xmlns:a14="http://schemas.microsoft.com/office/drawing/2010/main">
                <a:solidFill>
                  <a:srgbClr val="FFFFFF">
                    <a:alpha val="61644"/>
                  </a:srgbClr>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A4864D99-14B8-5758-667F-F318E7938FA8}"/>
              </a:ext>
            </a:extLst>
          </p:cNvPr>
          <p:cNvSpPr>
            <a:spLocks noGrp="1" noChangeArrowheads="1"/>
          </p:cNvSpPr>
          <p:nvPr>
            <p:ph type="title" idx="4294967295"/>
          </p:nvPr>
        </p:nvSpPr>
        <p:spPr>
          <a:xfrm>
            <a:off x="-1588" y="14288"/>
            <a:ext cx="24387176" cy="1811337"/>
          </a:xfrm>
        </p:spPr>
        <p:txBody>
          <a:bodyPr anchor="b"/>
          <a:lstStyle/>
          <a:p>
            <a:pPr algn="ctr"/>
            <a:r>
              <a:rPr lang="en-US" altLang="en-US" sz="11600">
                <a:latin typeface="Courier New" panose="02070309020205020404" pitchFamily="49" charset="0"/>
                <a:ea typeface="Courier New" panose="02070309020205020404" pitchFamily="49" charset="0"/>
                <a:cs typeface="Courier New" panose="02070309020205020404" pitchFamily="49" charset="0"/>
                <a:sym typeface="Courier New" panose="02070309020205020404" pitchFamily="49" charset="0"/>
              </a:rPr>
              <a:t>Block Diagram</a:t>
            </a:r>
          </a:p>
        </p:txBody>
      </p:sp>
      <p:sp>
        <p:nvSpPr>
          <p:cNvPr id="11267" name="Rectangle 3">
            <a:extLst>
              <a:ext uri="{FF2B5EF4-FFF2-40B4-BE49-F238E27FC236}">
                <a16:creationId xmlns:a16="http://schemas.microsoft.com/office/drawing/2014/main" id="{C0671993-E26E-5813-E73A-A9F4A7BBAC47}"/>
              </a:ext>
            </a:extLst>
          </p:cNvPr>
          <p:cNvSpPr>
            <a:spLocks/>
          </p:cNvSpPr>
          <p:nvPr/>
        </p:nvSpPr>
        <p:spPr bwMode="auto">
          <a:xfrm>
            <a:off x="1181100" y="2832100"/>
            <a:ext cx="4605338" cy="8642350"/>
          </a:xfrm>
          <a:prstGeom prst="rect">
            <a:avLst/>
          </a:prstGeom>
          <a:noFill/>
          <a:ln w="63500" cap="flat" cmpd="sng">
            <a:solidFill>
              <a:srgbClr val="000000"/>
            </a:solidFill>
            <a:prstDash val="solid"/>
            <a:miter lim="400000"/>
            <a:headEnd type="none" w="med" len="med"/>
            <a:tailEnd type="none" w="med" len="med"/>
          </a:ln>
          <a:effectLst>
            <a:outerShdw blurRad="63500" dist="25400"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5500" b="1">
                <a:solidFill>
                  <a:srgbClr val="000000"/>
                </a:solidFill>
              </a:rPr>
              <a:t>FRONT END</a:t>
            </a:r>
          </a:p>
          <a:p>
            <a:r>
              <a:rPr lang="en-US" altLang="en-US" sz="5500" b="1">
                <a:solidFill>
                  <a:srgbClr val="000000"/>
                </a:solidFill>
              </a:rPr>
              <a:t>(REACT JS)</a:t>
            </a:r>
          </a:p>
        </p:txBody>
      </p:sp>
      <p:sp>
        <p:nvSpPr>
          <p:cNvPr id="11268" name="Rectangle 4">
            <a:extLst>
              <a:ext uri="{FF2B5EF4-FFF2-40B4-BE49-F238E27FC236}">
                <a16:creationId xmlns:a16="http://schemas.microsoft.com/office/drawing/2014/main" id="{336A80BA-3CD5-53BF-64E6-FFBF91E73AEF}"/>
              </a:ext>
            </a:extLst>
          </p:cNvPr>
          <p:cNvSpPr>
            <a:spLocks/>
          </p:cNvSpPr>
          <p:nvPr/>
        </p:nvSpPr>
        <p:spPr bwMode="auto">
          <a:xfrm>
            <a:off x="10348913" y="2538413"/>
            <a:ext cx="4603750" cy="2579687"/>
          </a:xfrm>
          <a:prstGeom prst="rect">
            <a:avLst/>
          </a:prstGeom>
          <a:noFill/>
          <a:ln w="63500" cap="flat" cmpd="sng">
            <a:solidFill>
              <a:srgbClr val="000000"/>
            </a:solidFill>
            <a:prstDash val="solid"/>
            <a:miter lim="400000"/>
            <a:headEnd type="none" w="med" len="med"/>
            <a:tailEnd type="none" w="med" len="med"/>
          </a:ln>
          <a:effectLst>
            <a:outerShdw blurRad="63500" dist="63500" dir="5400000" algn="ctr" rotWithShape="0">
              <a:srgbClr val="000000">
                <a:alpha val="12189"/>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600" b="1">
                <a:solidFill>
                  <a:srgbClr val="000000"/>
                </a:solidFill>
              </a:rPr>
              <a:t>Authentication</a:t>
            </a:r>
          </a:p>
          <a:p>
            <a:r>
              <a:rPr lang="en-US" altLang="en-US" sz="3600" b="1">
                <a:solidFill>
                  <a:srgbClr val="000000"/>
                </a:solidFill>
              </a:rPr>
              <a:t>Service</a:t>
            </a:r>
          </a:p>
          <a:p>
            <a:r>
              <a:rPr lang="en-US" altLang="en-US" sz="3600" b="1">
                <a:solidFill>
                  <a:srgbClr val="000000"/>
                </a:solidFill>
              </a:rPr>
              <a:t>(Express JS)</a:t>
            </a:r>
          </a:p>
        </p:txBody>
      </p:sp>
      <p:sp>
        <p:nvSpPr>
          <p:cNvPr id="11269" name="Rectangle 5">
            <a:extLst>
              <a:ext uri="{FF2B5EF4-FFF2-40B4-BE49-F238E27FC236}">
                <a16:creationId xmlns:a16="http://schemas.microsoft.com/office/drawing/2014/main" id="{7CE687E7-A7FA-6F17-A885-74A510B53C12}"/>
              </a:ext>
            </a:extLst>
          </p:cNvPr>
          <p:cNvSpPr>
            <a:spLocks/>
          </p:cNvSpPr>
          <p:nvPr/>
        </p:nvSpPr>
        <p:spPr bwMode="auto">
          <a:xfrm>
            <a:off x="10348913" y="5862638"/>
            <a:ext cx="4603750" cy="2581275"/>
          </a:xfrm>
          <a:prstGeom prst="rect">
            <a:avLst/>
          </a:prstGeom>
          <a:noFill/>
          <a:ln w="63500" cap="flat" cmpd="sng">
            <a:solidFill>
              <a:srgbClr val="000000"/>
            </a:solidFill>
            <a:prstDash val="solid"/>
            <a:miter lim="400000"/>
            <a:headEnd type="none" w="med" len="med"/>
            <a:tailEnd type="none" w="med" len="med"/>
          </a:ln>
          <a:effectLst>
            <a:outerShdw blurRad="63500" dist="63500" dir="5400000" algn="ctr" rotWithShape="0">
              <a:srgbClr val="000000">
                <a:alpha val="12189"/>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600" b="1">
                <a:solidFill>
                  <a:srgbClr val="000000"/>
                </a:solidFill>
              </a:rPr>
              <a:t>Favorite </a:t>
            </a:r>
          </a:p>
          <a:p>
            <a:r>
              <a:rPr lang="en-US" altLang="en-US" sz="3600" b="1">
                <a:solidFill>
                  <a:srgbClr val="000000"/>
                </a:solidFill>
              </a:rPr>
              <a:t>Service</a:t>
            </a:r>
          </a:p>
          <a:p>
            <a:r>
              <a:rPr lang="en-US" altLang="en-US" sz="3600" b="1">
                <a:solidFill>
                  <a:srgbClr val="000000"/>
                </a:solidFill>
              </a:rPr>
              <a:t>(Express JS)</a:t>
            </a:r>
          </a:p>
        </p:txBody>
      </p:sp>
      <p:sp>
        <p:nvSpPr>
          <p:cNvPr id="11270" name="Rectangle 6">
            <a:extLst>
              <a:ext uri="{FF2B5EF4-FFF2-40B4-BE49-F238E27FC236}">
                <a16:creationId xmlns:a16="http://schemas.microsoft.com/office/drawing/2014/main" id="{414F2616-1929-794C-6D5B-0E58BFFE4E2B}"/>
              </a:ext>
            </a:extLst>
          </p:cNvPr>
          <p:cNvSpPr>
            <a:spLocks/>
          </p:cNvSpPr>
          <p:nvPr/>
        </p:nvSpPr>
        <p:spPr bwMode="auto">
          <a:xfrm>
            <a:off x="10348913" y="9188450"/>
            <a:ext cx="4603750" cy="2579688"/>
          </a:xfrm>
          <a:prstGeom prst="rect">
            <a:avLst/>
          </a:prstGeom>
          <a:noFill/>
          <a:ln w="63500" cap="flat" cmpd="sng">
            <a:solidFill>
              <a:srgbClr val="000000"/>
            </a:solidFill>
            <a:prstDash val="solid"/>
            <a:miter lim="400000"/>
            <a:headEnd type="none" w="med" len="med"/>
            <a:tailEnd type="none" w="med" len="med"/>
          </a:ln>
          <a:effectLst>
            <a:outerShdw blurRad="63500" dist="63500" dir="5400000" algn="ctr" rotWithShape="0">
              <a:srgbClr val="000000">
                <a:alpha val="12189"/>
              </a:srgbClr>
            </a:outerShdw>
          </a:effectLst>
          <a:extLst>
            <a:ext uri="{909E8E84-426E-40DD-AFC4-6F175D3DCCD1}">
              <a14:hiddenFill xmlns:a14="http://schemas.microsoft.com/office/drawing/2010/main">
                <a:solidFill>
                  <a:srgbClr val="FFFFFF"/>
                </a:solidFill>
              </a14:hiddenFill>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600" b="1">
                <a:solidFill>
                  <a:srgbClr val="000000"/>
                </a:solidFill>
              </a:rPr>
              <a:t>Book</a:t>
            </a:r>
          </a:p>
          <a:p>
            <a:r>
              <a:rPr lang="en-US" altLang="en-US" sz="3600" b="1">
                <a:solidFill>
                  <a:srgbClr val="000000"/>
                </a:solidFill>
              </a:rPr>
              <a:t>Service</a:t>
            </a:r>
          </a:p>
          <a:p>
            <a:r>
              <a:rPr lang="en-US" altLang="en-US" sz="3600" b="1">
                <a:solidFill>
                  <a:srgbClr val="000000"/>
                </a:solidFill>
              </a:rPr>
              <a:t>(Express JS)</a:t>
            </a:r>
          </a:p>
        </p:txBody>
      </p:sp>
      <p:sp>
        <p:nvSpPr>
          <p:cNvPr id="11271" name="AutoShape 7">
            <a:extLst>
              <a:ext uri="{FF2B5EF4-FFF2-40B4-BE49-F238E27FC236}">
                <a16:creationId xmlns:a16="http://schemas.microsoft.com/office/drawing/2014/main" id="{62F7A333-E091-AC92-868D-984246EBDEDF}"/>
              </a:ext>
            </a:extLst>
          </p:cNvPr>
          <p:cNvSpPr>
            <a:spLocks/>
          </p:cNvSpPr>
          <p:nvPr/>
        </p:nvSpPr>
        <p:spPr bwMode="auto">
          <a:xfrm>
            <a:off x="19484975" y="2506663"/>
            <a:ext cx="1862138" cy="2459037"/>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Mongo</a:t>
            </a:r>
          </a:p>
          <a:p>
            <a:r>
              <a:rPr lang="en-US" altLang="en-US" sz="3200">
                <a:solidFill>
                  <a:srgbClr val="FFFFFF"/>
                </a:solidFill>
                <a:latin typeface="Helvetica Neue Medium" charset="0"/>
                <a:ea typeface="Helvetica Neue Medium" charset="0"/>
                <a:cs typeface="Helvetica Neue Medium" charset="0"/>
                <a:sym typeface="Helvetica Neue Medium" charset="0"/>
              </a:rPr>
              <a:t>DB</a:t>
            </a:r>
          </a:p>
        </p:txBody>
      </p:sp>
      <p:sp>
        <p:nvSpPr>
          <p:cNvPr id="11272" name="AutoShape 8">
            <a:extLst>
              <a:ext uri="{FF2B5EF4-FFF2-40B4-BE49-F238E27FC236}">
                <a16:creationId xmlns:a16="http://schemas.microsoft.com/office/drawing/2014/main" id="{CE142A47-E769-A2F2-807F-3D517EFDF3A3}"/>
              </a:ext>
            </a:extLst>
          </p:cNvPr>
          <p:cNvSpPr>
            <a:spLocks/>
          </p:cNvSpPr>
          <p:nvPr/>
        </p:nvSpPr>
        <p:spPr bwMode="auto">
          <a:xfrm>
            <a:off x="19484975" y="5924550"/>
            <a:ext cx="1862138" cy="2457450"/>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Mongo</a:t>
            </a:r>
          </a:p>
          <a:p>
            <a:r>
              <a:rPr lang="en-US" altLang="en-US" sz="3200">
                <a:solidFill>
                  <a:srgbClr val="FFFFFF"/>
                </a:solidFill>
                <a:latin typeface="Helvetica Neue Medium" charset="0"/>
                <a:ea typeface="Helvetica Neue Medium" charset="0"/>
                <a:cs typeface="Helvetica Neue Medium" charset="0"/>
                <a:sym typeface="Helvetica Neue Medium" charset="0"/>
              </a:rPr>
              <a:t>DB</a:t>
            </a:r>
          </a:p>
        </p:txBody>
      </p:sp>
      <p:sp>
        <p:nvSpPr>
          <p:cNvPr id="11273" name="AutoShape 9">
            <a:extLst>
              <a:ext uri="{FF2B5EF4-FFF2-40B4-BE49-F238E27FC236}">
                <a16:creationId xmlns:a16="http://schemas.microsoft.com/office/drawing/2014/main" id="{F59DE684-0A02-1F57-15B0-3E3AE5D70307}"/>
              </a:ext>
            </a:extLst>
          </p:cNvPr>
          <p:cNvSpPr>
            <a:spLocks/>
          </p:cNvSpPr>
          <p:nvPr/>
        </p:nvSpPr>
        <p:spPr bwMode="auto">
          <a:xfrm>
            <a:off x="18564225" y="9340850"/>
            <a:ext cx="3703638" cy="2232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644E"/>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defTabSz="825500">
              <a:defRPr sz="2400">
                <a:solidFill>
                  <a:srgbClr val="5E5E5E"/>
                </a:solidFill>
                <a:latin typeface="Helvetica Neue" charset="0"/>
                <a:ea typeface="Helvetica Neue" charset="0"/>
                <a:cs typeface="Helvetica Neue" charset="0"/>
                <a:sym typeface="Helvetica Neue" charset="0"/>
              </a:defRPr>
            </a:lvl1pPr>
            <a:lvl2pPr defTabSz="825500">
              <a:defRPr sz="2400">
                <a:solidFill>
                  <a:srgbClr val="5E5E5E"/>
                </a:solidFill>
                <a:latin typeface="Helvetica Neue" charset="0"/>
                <a:ea typeface="Helvetica Neue" charset="0"/>
                <a:cs typeface="Helvetica Neue" charset="0"/>
                <a:sym typeface="Helvetica Neue" charset="0"/>
              </a:defRPr>
            </a:lvl2pPr>
            <a:lvl3pPr defTabSz="825500">
              <a:defRPr sz="2400">
                <a:solidFill>
                  <a:srgbClr val="5E5E5E"/>
                </a:solidFill>
                <a:latin typeface="Helvetica Neue" charset="0"/>
                <a:ea typeface="Helvetica Neue" charset="0"/>
                <a:cs typeface="Helvetica Neue" charset="0"/>
                <a:sym typeface="Helvetica Neue" charset="0"/>
              </a:defRPr>
            </a:lvl3pPr>
            <a:lvl4pPr defTabSz="825500">
              <a:defRPr sz="2400">
                <a:solidFill>
                  <a:srgbClr val="5E5E5E"/>
                </a:solidFill>
                <a:latin typeface="Helvetica Neue" charset="0"/>
                <a:ea typeface="Helvetica Neue" charset="0"/>
                <a:cs typeface="Helvetica Neue" charset="0"/>
                <a:sym typeface="Helvetica Neue" charset="0"/>
              </a:defRPr>
            </a:lvl4pPr>
            <a:lvl5pPr defTabSz="825500">
              <a:defRPr sz="2400">
                <a:solidFill>
                  <a:srgbClr val="5E5E5E"/>
                </a:solidFill>
                <a:latin typeface="Helvetica Neue" charset="0"/>
                <a:ea typeface="Helvetica Neue" charset="0"/>
                <a:cs typeface="Helvetica Neue" charset="0"/>
                <a:sym typeface="Helvetica Neue" charset="0"/>
              </a:defRPr>
            </a:lvl5pPr>
            <a:lvl6pPr marL="4572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6pPr>
            <a:lvl7pPr marL="9144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7pPr>
            <a:lvl8pPr marL="13716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8pPr>
            <a:lvl9pPr marL="1828800" indent="1828800" algn="ctr" defTabSz="825500" fontAlgn="base" hangingPunct="0">
              <a:spcBef>
                <a:spcPct val="0"/>
              </a:spcBef>
              <a:spcAft>
                <a:spcPct val="0"/>
              </a:spcAft>
              <a:defRPr sz="2400">
                <a:solidFill>
                  <a:srgbClr val="5E5E5E"/>
                </a:solidFill>
                <a:latin typeface="Helvetica Neue" charset="0"/>
                <a:ea typeface="Helvetica Neue" charset="0"/>
                <a:cs typeface="Helvetica Neue" charset="0"/>
                <a:sym typeface="Helvetica Neue" charset="0"/>
              </a:defRPr>
            </a:lvl9pPr>
          </a:lstStyle>
          <a:p>
            <a:r>
              <a:rPr lang="en-US" altLang="en-US" sz="3200">
                <a:solidFill>
                  <a:srgbClr val="FFFFFF"/>
                </a:solidFill>
                <a:latin typeface="Helvetica Neue Medium" charset="0"/>
                <a:ea typeface="Helvetica Neue Medium" charset="0"/>
                <a:cs typeface="Helvetica Neue Medium" charset="0"/>
                <a:sym typeface="Helvetica Neue Medium" charset="0"/>
              </a:rPr>
              <a:t>OpenLibrary</a:t>
            </a:r>
          </a:p>
          <a:p>
            <a:r>
              <a:rPr lang="en-US" altLang="en-US" sz="3200">
                <a:solidFill>
                  <a:srgbClr val="FFFFFF"/>
                </a:solidFill>
                <a:latin typeface="Helvetica Neue Medium" charset="0"/>
                <a:ea typeface="Helvetica Neue Medium" charset="0"/>
                <a:cs typeface="Helvetica Neue Medium" charset="0"/>
                <a:sym typeface="Helvetica Neue Medium" charset="0"/>
              </a:rPr>
              <a:t>API</a:t>
            </a:r>
          </a:p>
        </p:txBody>
      </p:sp>
      <p:sp>
        <p:nvSpPr>
          <p:cNvPr id="11274" name="Line 10">
            <a:extLst>
              <a:ext uri="{FF2B5EF4-FFF2-40B4-BE49-F238E27FC236}">
                <a16:creationId xmlns:a16="http://schemas.microsoft.com/office/drawing/2014/main" id="{22A521A6-1E78-76B9-468D-4D3F85B6392F}"/>
              </a:ext>
            </a:extLst>
          </p:cNvPr>
          <p:cNvSpPr>
            <a:spLocks noChangeShapeType="1"/>
          </p:cNvSpPr>
          <p:nvPr/>
        </p:nvSpPr>
        <p:spPr bwMode="auto">
          <a:xfrm flipH="1" flipV="1">
            <a:off x="15044738" y="3829050"/>
            <a:ext cx="4379912"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1275" name="Line 11">
            <a:extLst>
              <a:ext uri="{FF2B5EF4-FFF2-40B4-BE49-F238E27FC236}">
                <a16:creationId xmlns:a16="http://schemas.microsoft.com/office/drawing/2014/main" id="{A55857B8-7A5C-48D0-EA5D-461C3B079811}"/>
              </a:ext>
            </a:extLst>
          </p:cNvPr>
          <p:cNvSpPr>
            <a:spLocks noChangeShapeType="1"/>
          </p:cNvSpPr>
          <p:nvPr/>
        </p:nvSpPr>
        <p:spPr bwMode="auto">
          <a:xfrm flipH="1">
            <a:off x="15044738" y="7153275"/>
            <a:ext cx="4379912"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1276" name="Line 12">
            <a:extLst>
              <a:ext uri="{FF2B5EF4-FFF2-40B4-BE49-F238E27FC236}">
                <a16:creationId xmlns:a16="http://schemas.microsoft.com/office/drawing/2014/main" id="{F6C0A714-0DC8-90EB-1BA6-E2B6446C62DE}"/>
              </a:ext>
            </a:extLst>
          </p:cNvPr>
          <p:cNvSpPr>
            <a:spLocks noChangeShapeType="1"/>
          </p:cNvSpPr>
          <p:nvPr/>
        </p:nvSpPr>
        <p:spPr bwMode="auto">
          <a:xfrm flipH="1">
            <a:off x="15044738" y="10718800"/>
            <a:ext cx="3459162"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1277" name="Line 13">
            <a:extLst>
              <a:ext uri="{FF2B5EF4-FFF2-40B4-BE49-F238E27FC236}">
                <a16:creationId xmlns:a16="http://schemas.microsoft.com/office/drawing/2014/main" id="{DD277012-3FD9-4779-18F7-DC01B9DA3FBA}"/>
              </a:ext>
            </a:extLst>
          </p:cNvPr>
          <p:cNvSpPr>
            <a:spLocks noChangeShapeType="1"/>
          </p:cNvSpPr>
          <p:nvPr/>
        </p:nvSpPr>
        <p:spPr bwMode="auto">
          <a:xfrm flipH="1">
            <a:off x="5876925" y="6858000"/>
            <a:ext cx="4381500" cy="0"/>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1278" name="Line 14">
            <a:extLst>
              <a:ext uri="{FF2B5EF4-FFF2-40B4-BE49-F238E27FC236}">
                <a16:creationId xmlns:a16="http://schemas.microsoft.com/office/drawing/2014/main" id="{878F2BA4-30DB-745D-90DA-BFD1C6E633C0}"/>
              </a:ext>
            </a:extLst>
          </p:cNvPr>
          <p:cNvSpPr>
            <a:spLocks noChangeShapeType="1"/>
          </p:cNvSpPr>
          <p:nvPr/>
        </p:nvSpPr>
        <p:spPr bwMode="auto">
          <a:xfrm flipH="1">
            <a:off x="5868988" y="3829050"/>
            <a:ext cx="4389437" cy="2211388"/>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
        <p:nvSpPr>
          <p:cNvPr id="11279" name="Line 15">
            <a:extLst>
              <a:ext uri="{FF2B5EF4-FFF2-40B4-BE49-F238E27FC236}">
                <a16:creationId xmlns:a16="http://schemas.microsoft.com/office/drawing/2014/main" id="{328D059B-C87E-6381-66AC-83DFD8D1D51A}"/>
              </a:ext>
            </a:extLst>
          </p:cNvPr>
          <p:cNvSpPr>
            <a:spLocks noChangeShapeType="1"/>
          </p:cNvSpPr>
          <p:nvPr/>
        </p:nvSpPr>
        <p:spPr bwMode="auto">
          <a:xfrm flipH="1" flipV="1">
            <a:off x="5888038" y="7673975"/>
            <a:ext cx="4370387" cy="2803525"/>
          </a:xfrm>
          <a:prstGeom prst="line">
            <a:avLst/>
          </a:prstGeom>
          <a:noFill/>
          <a:ln w="3810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a:p>
        </p:txBody>
      </p:sp>
    </p:spTree>
  </p:cSld>
  <p:clrMapOvr>
    <a:masterClrMapping/>
  </p:clrMapOvr>
  <p:transition spd="med"/>
</p:sld>
</file>

<file path=ppt/theme/theme1.xml><?xml version="1.0" encoding="utf-8"?>
<a:theme xmlns:a="http://schemas.openxmlformats.org/drawingml/2006/main" name="21_BasicWhite">
  <a:themeElements>
    <a:clrScheme name="">
      <a:dk1>
        <a:srgbClr val="5E5E5E"/>
      </a:dk1>
      <a:lt1>
        <a:srgbClr val="FFFFFF"/>
      </a:lt1>
      <a:dk2>
        <a:srgbClr val="5E5E5E"/>
      </a:dk2>
      <a:lt2>
        <a:srgbClr val="D5D5D5"/>
      </a:lt2>
      <a:accent1>
        <a:srgbClr val="00A2FF"/>
      </a:accent1>
      <a:accent2>
        <a:srgbClr val="16E7CF"/>
      </a:accent2>
      <a:accent3>
        <a:srgbClr val="FFFFFF"/>
      </a:accent3>
      <a:accent4>
        <a:srgbClr val="4F4F4F"/>
      </a:accent4>
      <a:accent5>
        <a:srgbClr val="AACEFF"/>
      </a:accent5>
      <a:accent6>
        <a:srgbClr val="13D1BB"/>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50800" tIns="50800" rIns="50800" bIns="50800" numCol="1" anchor="ctr" anchorCtr="0" compatLnSpc="1">
        <a:prstTxWarp prst="textNoShape">
          <a:avLst/>
        </a:prstTxWarp>
        <a:spAutoFit/>
      </a:bodyPr>
      <a:lstStyle>
        <a:defPPr marL="0" marR="0" indent="0" algn="ctr" defTabSz="2436813" rtl="0" eaLnBrk="1"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5E5E5E"/>
            </a:solidFill>
            <a:effectLst/>
            <a:latin typeface="Helvetica Neue" charset="0"/>
            <a:ea typeface="Helvetica Neue" charset="0"/>
            <a:cs typeface="Helvetica Neue" charset="0"/>
            <a:sym typeface="Helvetica Neue"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50800" tIns="50800" rIns="50800" bIns="50800" numCol="1" anchor="ctr" anchorCtr="0" compatLnSpc="1">
        <a:prstTxWarp prst="textNoShape">
          <a:avLst/>
        </a:prstTxWarp>
        <a:spAutoFit/>
      </a:bodyPr>
      <a:lstStyle>
        <a:defPPr marL="0" marR="0" indent="0" algn="ctr" defTabSz="2436813" rtl="0" eaLnBrk="1"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rgbClr val="5E5E5E"/>
            </a:solidFill>
            <a:effectLst/>
            <a:latin typeface="Helvetica Neue" charset="0"/>
            <a:ea typeface="Helvetica Neue" charset="0"/>
            <a:cs typeface="Helvetica Neue" charset="0"/>
            <a:sym typeface="Helvetica Neue"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E5E5E"/>
      </a:dk2>
      <a:lt2>
        <a:srgbClr val="D5D5D5"/>
      </a:lt2>
      <a:accent1>
        <a:srgbClr val="00A2FF"/>
      </a:accent1>
      <a:accent2>
        <a:srgbClr val="16E7CF"/>
      </a:accent2>
      <a:accent3>
        <a:srgbClr val="FFFFFF"/>
      </a:accent3>
      <a:accent4>
        <a:srgbClr val="000000"/>
      </a:accent4>
      <a:accent5>
        <a:srgbClr val="AACEFF"/>
      </a:accent5>
      <a:accent6>
        <a:srgbClr val="13D1BB"/>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21_BasicWhite</vt:lpstr>
      <vt:lpstr>Book App</vt:lpstr>
      <vt:lpstr>Contents</vt:lpstr>
      <vt:lpstr>Group Details</vt:lpstr>
      <vt:lpstr>Project Objectives</vt:lpstr>
      <vt:lpstr>Functional Features</vt:lpstr>
      <vt:lpstr>Functional Features</vt:lpstr>
      <vt:lpstr>Functional Features</vt:lpstr>
      <vt:lpstr>Functional Features</vt:lpstr>
      <vt:lpstr>Block Diagram</vt:lpstr>
      <vt:lpstr>Flow Diagram</vt:lpstr>
      <vt:lpstr>SnapShots of Project</vt:lpstr>
      <vt:lpstr>PowerPoint Presentation</vt:lpstr>
      <vt:lpstr>PowerPoint Presentation</vt:lpstr>
      <vt:lpstr>PowerPoint Presentation</vt:lpstr>
      <vt:lpstr>PowerPoint Presentation</vt:lpstr>
      <vt:lpstr>PowerPoint Presentation</vt:lpstr>
      <vt:lpstr>PowerPoint Presentation</vt:lpstr>
      <vt:lpstr>Tools and Techniques</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App</dc:title>
  <cp:revision>4</cp:revision>
  <dcterms:modified xsi:type="dcterms:W3CDTF">2022-08-31T12:32:52Z</dcterms:modified>
</cp:coreProperties>
</file>